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58" r:id="rId3"/>
    <p:sldId id="259" r:id="rId4"/>
    <p:sldId id="306" r:id="rId5"/>
    <p:sldId id="268" r:id="rId6"/>
    <p:sldId id="308" r:id="rId7"/>
    <p:sldId id="309" r:id="rId8"/>
    <p:sldId id="307" r:id="rId9"/>
    <p:sldId id="312" r:id="rId10"/>
    <p:sldId id="311" r:id="rId11"/>
    <p:sldId id="260" r:id="rId12"/>
    <p:sldId id="313" r:id="rId13"/>
    <p:sldId id="310" r:id="rId14"/>
    <p:sldId id="314" r:id="rId15"/>
    <p:sldId id="26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Source Serif Pro" panose="02040603050405020204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B57B6-032E-CDFE-CF99-BF30090EB997}" v="186" dt="2023-03-30T22:00:02.663"/>
    <p1510:client id="{221ED04F-2DD4-7E8E-7C68-BF90FFDE499E}" v="6" dt="2023-03-27T08:05:06.614"/>
    <p1510:client id="{2D0182BE-4154-9464-A197-90C70573772D}" v="121" dt="2023-03-26T21:34:41.879"/>
    <p1510:client id="{3013C08E-1C85-CFB1-4E65-5BC64ECEA7C1}" v="134" dt="2023-03-26T21:07:23.415"/>
    <p1510:client id="{3042D6DF-814D-96A2-22C8-ECD483533A53}" v="118" dt="2023-03-26T20:03:35.150"/>
    <p1510:client id="{62EC1F9E-959F-2F19-C74C-00F4E8156A15}" v="103" dt="2023-03-26T20:13:32.962"/>
    <p1510:client id="{9C19929D-F417-99D5-7201-E288C3C2575D}" v="6" dt="2023-03-30T21:59:16.111"/>
    <p1510:client id="{A174F244-ECE9-7034-E0B1-422ADD293950}" v="37" dt="2023-03-30T20:47:40.635"/>
    <p1510:client id="{A81C9A95-2199-7E50-2D4F-1CE5252A0B16}" v="612" dt="2023-03-26T21:58:59.040"/>
    <p1510:client id="{AFA8B87D-A927-94A5-C51C-69C7F697DDD9}" v="71" dt="2023-03-30T20:33:04.119"/>
    <p1510:client id="{B7764DF1-9FCC-6729-2BDD-CC1FDA49DC9C}" v="324" dt="2023-03-26T21:46:22.984"/>
  </p1510:revLst>
</p1510:revInfo>
</file>

<file path=ppt/tableStyles.xml><?xml version="1.0" encoding="utf-8"?>
<a:tblStyleLst xmlns:a="http://schemas.openxmlformats.org/drawingml/2006/main" def="{AB3E77F3-E967-4522-968D-78A959203174}">
  <a:tblStyle styleId="{AB3E77F3-E967-4522-968D-78A9592031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92"/>
    <p:restoredTop sz="94694"/>
  </p:normalViewPr>
  <p:slideViewPr>
    <p:cSldViewPr snapToGrid="0">
      <p:cViewPr>
        <p:scale>
          <a:sx n="118" d="100"/>
          <a:sy n="118" d="100"/>
        </p:scale>
        <p:origin x="2736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gyu Shi" userId="S::shit19@mcmaster.ca::9a4734f7-5bd8-4a02-bd38-ef33adc3ba41" providerId="AD" clId="Web-{3042D6DF-814D-96A2-22C8-ECD483533A53}"/>
    <pc:docChg chg="delSld modSld">
      <pc:chgData name="Tingyu Shi" userId="S::shit19@mcmaster.ca::9a4734f7-5bd8-4a02-bd38-ef33adc3ba41" providerId="AD" clId="Web-{3042D6DF-814D-96A2-22C8-ECD483533A53}" dt="2023-03-26T20:03:35.150" v="110" actId="20577"/>
      <pc:docMkLst>
        <pc:docMk/>
      </pc:docMkLst>
      <pc:sldChg chg="addSp delSp modSp">
        <pc:chgData name="Tingyu Shi" userId="S::shit19@mcmaster.ca::9a4734f7-5bd8-4a02-bd38-ef33adc3ba41" providerId="AD" clId="Web-{3042D6DF-814D-96A2-22C8-ECD483533A53}" dt="2023-03-26T19:53:44.971" v="92"/>
        <pc:sldMkLst>
          <pc:docMk/>
          <pc:sldMk cId="0" sldId="256"/>
        </pc:sldMkLst>
        <pc:spChg chg="mod">
          <ac:chgData name="Tingyu Shi" userId="S::shit19@mcmaster.ca::9a4734f7-5bd8-4a02-bd38-ef33adc3ba41" providerId="AD" clId="Web-{3042D6DF-814D-96A2-22C8-ECD483533A53}" dt="2023-03-26T19:40:48.243" v="8" actId="1076"/>
          <ac:spMkLst>
            <pc:docMk/>
            <pc:sldMk cId="0" sldId="256"/>
            <ac:spMk id="182" creationId="{00000000-0000-0000-0000-000000000000}"/>
          </ac:spMkLst>
        </pc:spChg>
        <pc:spChg chg="mod">
          <ac:chgData name="Tingyu Shi" userId="S::shit19@mcmaster.ca::9a4734f7-5bd8-4a02-bd38-ef33adc3ba41" providerId="AD" clId="Web-{3042D6DF-814D-96A2-22C8-ECD483533A53}" dt="2023-03-26T19:50:22.609" v="88" actId="1076"/>
          <ac:spMkLst>
            <pc:docMk/>
            <pc:sldMk cId="0" sldId="256"/>
            <ac:spMk id="183" creationId="{00000000-0000-0000-0000-000000000000}"/>
          </ac:spMkLst>
        </pc:spChg>
        <pc:picChg chg="add del mod">
          <ac:chgData name="Tingyu Shi" userId="S::shit19@mcmaster.ca::9a4734f7-5bd8-4a02-bd38-ef33adc3ba41" providerId="AD" clId="Web-{3042D6DF-814D-96A2-22C8-ECD483533A53}" dt="2023-03-26T19:53:44.971" v="92"/>
          <ac:picMkLst>
            <pc:docMk/>
            <pc:sldMk cId="0" sldId="256"/>
            <ac:picMk id="2" creationId="{DBA99E9F-CB71-6801-178F-4253F6C1C999}"/>
          </ac:picMkLst>
        </pc:picChg>
      </pc:sldChg>
      <pc:sldChg chg="del">
        <pc:chgData name="Tingyu Shi" userId="S::shit19@mcmaster.ca::9a4734f7-5bd8-4a02-bd38-ef33adc3ba41" providerId="AD" clId="Web-{3042D6DF-814D-96A2-22C8-ECD483533A53}" dt="2023-03-26T19:39:42.758" v="7"/>
        <pc:sldMkLst>
          <pc:docMk/>
          <pc:sldMk cId="0" sldId="257"/>
        </pc:sldMkLst>
      </pc:sldChg>
      <pc:sldChg chg="addSp delSp modSp">
        <pc:chgData name="Tingyu Shi" userId="S::shit19@mcmaster.ca::9a4734f7-5bd8-4a02-bd38-ef33adc3ba41" providerId="AD" clId="Web-{3042D6DF-814D-96A2-22C8-ECD483533A53}" dt="2023-03-26T19:48:00.139" v="77" actId="1076"/>
        <pc:sldMkLst>
          <pc:docMk/>
          <pc:sldMk cId="0" sldId="258"/>
        </pc:sldMkLst>
        <pc:spChg chg="add del mod">
          <ac:chgData name="Tingyu Shi" userId="S::shit19@mcmaster.ca::9a4734f7-5bd8-4a02-bd38-ef33adc3ba41" providerId="AD" clId="Web-{3042D6DF-814D-96A2-22C8-ECD483533A53}" dt="2023-03-26T19:47:32.607" v="69"/>
          <ac:spMkLst>
            <pc:docMk/>
            <pc:sldMk cId="0" sldId="258"/>
            <ac:spMk id="3" creationId="{5FB7A37C-3DBD-0550-E585-76F47E5E8DD3}"/>
          </ac:spMkLst>
        </pc:spChg>
        <pc:spChg chg="add del mod">
          <ac:chgData name="Tingyu Shi" userId="S::shit19@mcmaster.ca::9a4734f7-5bd8-4a02-bd38-ef33adc3ba41" providerId="AD" clId="Web-{3042D6DF-814D-96A2-22C8-ECD483533A53}" dt="2023-03-26T19:47:35.451" v="70"/>
          <ac:spMkLst>
            <pc:docMk/>
            <pc:sldMk cId="0" sldId="258"/>
            <ac:spMk id="5" creationId="{D3D6E821-1257-A532-0513-E60432709273}"/>
          </ac:spMkLst>
        </pc:spChg>
        <pc:spChg chg="add del mod">
          <ac:chgData name="Tingyu Shi" userId="S::shit19@mcmaster.ca::9a4734f7-5bd8-4a02-bd38-ef33adc3ba41" providerId="AD" clId="Web-{3042D6DF-814D-96A2-22C8-ECD483533A53}" dt="2023-03-26T19:47:38.029" v="71"/>
          <ac:spMkLst>
            <pc:docMk/>
            <pc:sldMk cId="0" sldId="258"/>
            <ac:spMk id="7" creationId="{FD51A43D-666C-FA7B-3D55-C74B082C004B}"/>
          </ac:spMkLst>
        </pc:spChg>
        <pc:spChg chg="add del mod">
          <ac:chgData name="Tingyu Shi" userId="S::shit19@mcmaster.ca::9a4734f7-5bd8-4a02-bd38-ef33adc3ba41" providerId="AD" clId="Web-{3042D6DF-814D-96A2-22C8-ECD483533A53}" dt="2023-03-26T19:47:46.342" v="73"/>
          <ac:spMkLst>
            <pc:docMk/>
            <pc:sldMk cId="0" sldId="258"/>
            <ac:spMk id="9" creationId="{D9AC8062-A00C-8A6A-2E3D-F25108B6324D}"/>
          </ac:spMkLst>
        </pc:spChg>
        <pc:spChg chg="mod">
          <ac:chgData name="Tingyu Shi" userId="S::shit19@mcmaster.ca::9a4734f7-5bd8-4a02-bd38-ef33adc3ba41" providerId="AD" clId="Web-{3042D6DF-814D-96A2-22C8-ECD483533A53}" dt="2023-03-26T19:48:00.139" v="77" actId="1076"/>
          <ac:spMkLst>
            <pc:docMk/>
            <pc:sldMk cId="0" sldId="258"/>
            <ac:spMk id="194" creationId="{00000000-0000-0000-0000-000000000000}"/>
          </ac:spMkLst>
        </pc:spChg>
        <pc:spChg chg="del">
          <ac:chgData name="Tingyu Shi" userId="S::shit19@mcmaster.ca::9a4734f7-5bd8-4a02-bd38-ef33adc3ba41" providerId="AD" clId="Web-{3042D6DF-814D-96A2-22C8-ECD483533A53}" dt="2023-03-26T19:46:39.700" v="57"/>
          <ac:spMkLst>
            <pc:docMk/>
            <pc:sldMk cId="0" sldId="258"/>
            <ac:spMk id="195" creationId="{00000000-0000-0000-0000-000000000000}"/>
          </ac:spMkLst>
        </pc:spChg>
        <pc:spChg chg="mod">
          <ac:chgData name="Tingyu Shi" userId="S::shit19@mcmaster.ca::9a4734f7-5bd8-4a02-bd38-ef33adc3ba41" providerId="AD" clId="Web-{3042D6DF-814D-96A2-22C8-ECD483533A53}" dt="2023-03-26T19:47:52.967" v="74" actId="1076"/>
          <ac:spMkLst>
            <pc:docMk/>
            <pc:sldMk cId="0" sldId="258"/>
            <ac:spMk id="196" creationId="{00000000-0000-0000-0000-000000000000}"/>
          </ac:spMkLst>
        </pc:spChg>
        <pc:spChg chg="del">
          <ac:chgData name="Tingyu Shi" userId="S::shit19@mcmaster.ca::9a4734f7-5bd8-4a02-bd38-ef33adc3ba41" providerId="AD" clId="Web-{3042D6DF-814D-96A2-22C8-ECD483533A53}" dt="2023-03-26T19:46:43.575" v="58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Tingyu Shi" userId="S::shit19@mcmaster.ca::9a4734f7-5bd8-4a02-bd38-ef33adc3ba41" providerId="AD" clId="Web-{3042D6DF-814D-96A2-22C8-ECD483533A53}" dt="2023-03-26T19:47:52.982" v="75" actId="1076"/>
          <ac:spMkLst>
            <pc:docMk/>
            <pc:sldMk cId="0" sldId="258"/>
            <ac:spMk id="198" creationId="{00000000-0000-0000-0000-000000000000}"/>
          </ac:spMkLst>
        </pc:spChg>
        <pc:spChg chg="del">
          <ac:chgData name="Tingyu Shi" userId="S::shit19@mcmaster.ca::9a4734f7-5bd8-4a02-bd38-ef33adc3ba41" providerId="AD" clId="Web-{3042D6DF-814D-96A2-22C8-ECD483533A53}" dt="2023-03-26T19:46:55.263" v="63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Tingyu Shi" userId="S::shit19@mcmaster.ca::9a4734f7-5bd8-4a02-bd38-ef33adc3ba41" providerId="AD" clId="Web-{3042D6DF-814D-96A2-22C8-ECD483533A53}" dt="2023-03-26T19:47:52.982" v="76" actId="1076"/>
          <ac:spMkLst>
            <pc:docMk/>
            <pc:sldMk cId="0" sldId="258"/>
            <ac:spMk id="200" creationId="{00000000-0000-0000-0000-000000000000}"/>
          </ac:spMkLst>
        </pc:spChg>
        <pc:spChg chg="del">
          <ac:chgData name="Tingyu Shi" userId="S::shit19@mcmaster.ca::9a4734f7-5bd8-4a02-bd38-ef33adc3ba41" providerId="AD" clId="Web-{3042D6DF-814D-96A2-22C8-ECD483533A53}" dt="2023-03-26T19:47:41.529" v="72"/>
          <ac:spMkLst>
            <pc:docMk/>
            <pc:sldMk cId="0" sldId="258"/>
            <ac:spMk id="201" creationId="{00000000-0000-0000-0000-000000000000}"/>
          </ac:spMkLst>
        </pc:spChg>
      </pc:sldChg>
      <pc:sldChg chg="modSp">
        <pc:chgData name="Tingyu Shi" userId="S::shit19@mcmaster.ca::9a4734f7-5bd8-4a02-bd38-ef33adc3ba41" providerId="AD" clId="Web-{3042D6DF-814D-96A2-22C8-ECD483533A53}" dt="2023-03-26T20:03:35.150" v="110" actId="20577"/>
        <pc:sldMkLst>
          <pc:docMk/>
          <pc:sldMk cId="0" sldId="259"/>
        </pc:sldMkLst>
        <pc:spChg chg="mod">
          <ac:chgData name="Tingyu Shi" userId="S::shit19@mcmaster.ca::9a4734f7-5bd8-4a02-bd38-ef33adc3ba41" providerId="AD" clId="Web-{3042D6DF-814D-96A2-22C8-ECD483533A53}" dt="2023-03-26T20:03:35.150" v="110" actId="20577"/>
          <ac:spMkLst>
            <pc:docMk/>
            <pc:sldMk cId="0" sldId="259"/>
            <ac:spMk id="213" creationId="{00000000-0000-0000-0000-000000000000}"/>
          </ac:spMkLst>
        </pc:spChg>
        <pc:spChg chg="mod">
          <ac:chgData name="Tingyu Shi" userId="S::shit19@mcmaster.ca::9a4734f7-5bd8-4a02-bd38-ef33adc3ba41" providerId="AD" clId="Web-{3042D6DF-814D-96A2-22C8-ECD483533A53}" dt="2023-03-26T19:49:01.921" v="83" actId="20577"/>
          <ac:spMkLst>
            <pc:docMk/>
            <pc:sldMk cId="0" sldId="259"/>
            <ac:spMk id="214" creationId="{00000000-0000-0000-0000-000000000000}"/>
          </ac:spMkLst>
        </pc:spChg>
        <pc:spChg chg="mod">
          <ac:chgData name="Tingyu Shi" userId="S::shit19@mcmaster.ca::9a4734f7-5bd8-4a02-bd38-ef33adc3ba41" providerId="AD" clId="Web-{3042D6DF-814D-96A2-22C8-ECD483533A53}" dt="2023-03-26T20:03:11.821" v="108" actId="1076"/>
          <ac:spMkLst>
            <pc:docMk/>
            <pc:sldMk cId="0" sldId="259"/>
            <ac:spMk id="215" creationId="{00000000-0000-0000-0000-000000000000}"/>
          </ac:spMkLst>
        </pc:spChg>
      </pc:sldChg>
    </pc:docChg>
  </pc:docChgLst>
  <pc:docChgLst>
    <pc:chgData name="Tingyu Shi" userId="S::shit19@mcmaster.ca::9a4734f7-5bd8-4a02-bd38-ef33adc3ba41" providerId="AD" clId="Web-{221ED04F-2DD4-7E8E-7C68-BF90FFDE499E}"/>
    <pc:docChg chg="modSld">
      <pc:chgData name="Tingyu Shi" userId="S::shit19@mcmaster.ca::9a4734f7-5bd8-4a02-bd38-ef33adc3ba41" providerId="AD" clId="Web-{221ED04F-2DD4-7E8E-7C68-BF90FFDE499E}" dt="2023-03-27T08:05:06.614" v="4" actId="1076"/>
      <pc:docMkLst>
        <pc:docMk/>
      </pc:docMkLst>
      <pc:sldChg chg="addSp delSp modSp">
        <pc:chgData name="Tingyu Shi" userId="S::shit19@mcmaster.ca::9a4734f7-5bd8-4a02-bd38-ef33adc3ba41" providerId="AD" clId="Web-{221ED04F-2DD4-7E8E-7C68-BF90FFDE499E}" dt="2023-03-27T08:05:06.614" v="4" actId="1076"/>
        <pc:sldMkLst>
          <pc:docMk/>
          <pc:sldMk cId="279216483" sldId="309"/>
        </pc:sldMkLst>
        <pc:picChg chg="add mod">
          <ac:chgData name="Tingyu Shi" userId="S::shit19@mcmaster.ca::9a4734f7-5bd8-4a02-bd38-ef33adc3ba41" providerId="AD" clId="Web-{221ED04F-2DD4-7E8E-7C68-BF90FFDE499E}" dt="2023-03-27T08:05:06.614" v="4" actId="1076"/>
          <ac:picMkLst>
            <pc:docMk/>
            <pc:sldMk cId="279216483" sldId="309"/>
            <ac:picMk id="2" creationId="{AD194FE3-CAEA-E588-14FA-6E4144C89373}"/>
          </ac:picMkLst>
        </pc:picChg>
        <pc:picChg chg="del">
          <ac:chgData name="Tingyu Shi" userId="S::shit19@mcmaster.ca::9a4734f7-5bd8-4a02-bd38-ef33adc3ba41" providerId="AD" clId="Web-{221ED04F-2DD4-7E8E-7C68-BF90FFDE499E}" dt="2023-03-27T08:04:41.817" v="0"/>
          <ac:picMkLst>
            <pc:docMk/>
            <pc:sldMk cId="279216483" sldId="309"/>
            <ac:picMk id="4" creationId="{6456B78A-9449-3F0A-EA5F-0FD3A48F4647}"/>
          </ac:picMkLst>
        </pc:picChg>
      </pc:sldChg>
    </pc:docChg>
  </pc:docChgLst>
  <pc:docChgLst>
    <pc:chgData name="Tingyu Shi" userId="S::shit19@mcmaster.ca::9a4734f7-5bd8-4a02-bd38-ef33adc3ba41" providerId="AD" clId="Web-{061B57B6-032E-CDFE-CF99-BF30090EB997}"/>
    <pc:docChg chg="addSld delSld modSld sldOrd">
      <pc:chgData name="Tingyu Shi" userId="S::shit19@mcmaster.ca::9a4734f7-5bd8-4a02-bd38-ef33adc3ba41" providerId="AD" clId="Web-{061B57B6-032E-CDFE-CF99-BF30090EB997}" dt="2023-03-30T22:00:02.663" v="179" actId="14100"/>
      <pc:docMkLst>
        <pc:docMk/>
      </pc:docMkLst>
      <pc:sldChg chg="del">
        <pc:chgData name="Tingyu Shi" userId="S::shit19@mcmaster.ca::9a4734f7-5bd8-4a02-bd38-ef33adc3ba41" providerId="AD" clId="Web-{061B57B6-032E-CDFE-CF99-BF30090EB997}" dt="2023-03-30T20:51:02.236" v="24"/>
        <pc:sldMkLst>
          <pc:docMk/>
          <pc:sldMk cId="0" sldId="262"/>
        </pc:sldMkLst>
      </pc:sldChg>
      <pc:sldChg chg="del">
        <pc:chgData name="Tingyu Shi" userId="S::shit19@mcmaster.ca::9a4734f7-5bd8-4a02-bd38-ef33adc3ba41" providerId="AD" clId="Web-{061B57B6-032E-CDFE-CF99-BF30090EB997}" dt="2023-03-30T20:50:59.407" v="23"/>
        <pc:sldMkLst>
          <pc:docMk/>
          <pc:sldMk cId="0" sldId="263"/>
        </pc:sldMkLst>
      </pc:sldChg>
      <pc:sldChg chg="del">
        <pc:chgData name="Tingyu Shi" userId="S::shit19@mcmaster.ca::9a4734f7-5bd8-4a02-bd38-ef33adc3ba41" providerId="AD" clId="Web-{061B57B6-032E-CDFE-CF99-BF30090EB997}" dt="2023-03-30T20:51:12.454" v="27"/>
        <pc:sldMkLst>
          <pc:docMk/>
          <pc:sldMk cId="0" sldId="264"/>
        </pc:sldMkLst>
      </pc:sldChg>
      <pc:sldChg chg="del">
        <pc:chgData name="Tingyu Shi" userId="S::shit19@mcmaster.ca::9a4734f7-5bd8-4a02-bd38-ef33adc3ba41" providerId="AD" clId="Web-{061B57B6-032E-CDFE-CF99-BF30090EB997}" dt="2023-03-30T20:51:12.439" v="26"/>
        <pc:sldMkLst>
          <pc:docMk/>
          <pc:sldMk cId="0" sldId="265"/>
        </pc:sldMkLst>
      </pc:sldChg>
      <pc:sldChg chg="del">
        <pc:chgData name="Tingyu Shi" userId="S::shit19@mcmaster.ca::9a4734f7-5bd8-4a02-bd38-ef33adc3ba41" providerId="AD" clId="Web-{061B57B6-032E-CDFE-CF99-BF30090EB997}" dt="2023-03-30T20:51:12.423" v="25"/>
        <pc:sldMkLst>
          <pc:docMk/>
          <pc:sldMk cId="0" sldId="266"/>
        </pc:sldMkLst>
      </pc:sldChg>
      <pc:sldChg chg="del">
        <pc:chgData name="Tingyu Shi" userId="S::shit19@mcmaster.ca::9a4734f7-5bd8-4a02-bd38-ef33adc3ba41" providerId="AD" clId="Web-{061B57B6-032E-CDFE-CF99-BF30090EB997}" dt="2023-03-30T20:51:26.423" v="65"/>
        <pc:sldMkLst>
          <pc:docMk/>
          <pc:sldMk cId="0" sldId="267"/>
        </pc:sldMkLst>
      </pc:sldChg>
      <pc:sldChg chg="del">
        <pc:chgData name="Tingyu Shi" userId="S::shit19@mcmaster.ca::9a4734f7-5bd8-4a02-bd38-ef33adc3ba41" providerId="AD" clId="Web-{061B57B6-032E-CDFE-CF99-BF30090EB997}" dt="2023-03-30T20:51:26.423" v="64"/>
        <pc:sldMkLst>
          <pc:docMk/>
          <pc:sldMk cId="0" sldId="269"/>
        </pc:sldMkLst>
      </pc:sldChg>
      <pc:sldChg chg="del">
        <pc:chgData name="Tingyu Shi" userId="S::shit19@mcmaster.ca::9a4734f7-5bd8-4a02-bd38-ef33adc3ba41" providerId="AD" clId="Web-{061B57B6-032E-CDFE-CF99-BF30090EB997}" dt="2023-03-30T20:51:26.423" v="63"/>
        <pc:sldMkLst>
          <pc:docMk/>
          <pc:sldMk cId="0" sldId="270"/>
        </pc:sldMkLst>
      </pc:sldChg>
      <pc:sldChg chg="del">
        <pc:chgData name="Tingyu Shi" userId="S::shit19@mcmaster.ca::9a4734f7-5bd8-4a02-bd38-ef33adc3ba41" providerId="AD" clId="Web-{061B57B6-032E-CDFE-CF99-BF30090EB997}" dt="2023-03-30T20:51:26.423" v="62"/>
        <pc:sldMkLst>
          <pc:docMk/>
          <pc:sldMk cId="0" sldId="271"/>
        </pc:sldMkLst>
      </pc:sldChg>
      <pc:sldChg chg="del">
        <pc:chgData name="Tingyu Shi" userId="S::shit19@mcmaster.ca::9a4734f7-5bd8-4a02-bd38-ef33adc3ba41" providerId="AD" clId="Web-{061B57B6-032E-CDFE-CF99-BF30090EB997}" dt="2023-03-30T20:51:26.408" v="61"/>
        <pc:sldMkLst>
          <pc:docMk/>
          <pc:sldMk cId="0" sldId="272"/>
        </pc:sldMkLst>
      </pc:sldChg>
      <pc:sldChg chg="del">
        <pc:chgData name="Tingyu Shi" userId="S::shit19@mcmaster.ca::9a4734f7-5bd8-4a02-bd38-ef33adc3ba41" providerId="AD" clId="Web-{061B57B6-032E-CDFE-CF99-BF30090EB997}" dt="2023-03-30T20:51:26.408" v="60"/>
        <pc:sldMkLst>
          <pc:docMk/>
          <pc:sldMk cId="0" sldId="273"/>
        </pc:sldMkLst>
      </pc:sldChg>
      <pc:sldChg chg="del">
        <pc:chgData name="Tingyu Shi" userId="S::shit19@mcmaster.ca::9a4734f7-5bd8-4a02-bd38-ef33adc3ba41" providerId="AD" clId="Web-{061B57B6-032E-CDFE-CF99-BF30090EB997}" dt="2023-03-30T20:51:26.408" v="59"/>
        <pc:sldMkLst>
          <pc:docMk/>
          <pc:sldMk cId="0" sldId="274"/>
        </pc:sldMkLst>
      </pc:sldChg>
      <pc:sldChg chg="del">
        <pc:chgData name="Tingyu Shi" userId="S::shit19@mcmaster.ca::9a4734f7-5bd8-4a02-bd38-ef33adc3ba41" providerId="AD" clId="Web-{061B57B6-032E-CDFE-CF99-BF30090EB997}" dt="2023-03-30T20:51:26.408" v="58"/>
        <pc:sldMkLst>
          <pc:docMk/>
          <pc:sldMk cId="0" sldId="275"/>
        </pc:sldMkLst>
      </pc:sldChg>
      <pc:sldChg chg="del">
        <pc:chgData name="Tingyu Shi" userId="S::shit19@mcmaster.ca::9a4734f7-5bd8-4a02-bd38-ef33adc3ba41" providerId="AD" clId="Web-{061B57B6-032E-CDFE-CF99-BF30090EB997}" dt="2023-03-30T20:51:26.392" v="57"/>
        <pc:sldMkLst>
          <pc:docMk/>
          <pc:sldMk cId="0" sldId="276"/>
        </pc:sldMkLst>
      </pc:sldChg>
      <pc:sldChg chg="del">
        <pc:chgData name="Tingyu Shi" userId="S::shit19@mcmaster.ca::9a4734f7-5bd8-4a02-bd38-ef33adc3ba41" providerId="AD" clId="Web-{061B57B6-032E-CDFE-CF99-BF30090EB997}" dt="2023-03-30T20:51:26.392" v="56"/>
        <pc:sldMkLst>
          <pc:docMk/>
          <pc:sldMk cId="0" sldId="277"/>
        </pc:sldMkLst>
      </pc:sldChg>
      <pc:sldChg chg="del">
        <pc:chgData name="Tingyu Shi" userId="S::shit19@mcmaster.ca::9a4734f7-5bd8-4a02-bd38-ef33adc3ba41" providerId="AD" clId="Web-{061B57B6-032E-CDFE-CF99-BF30090EB997}" dt="2023-03-30T20:51:26.392" v="55"/>
        <pc:sldMkLst>
          <pc:docMk/>
          <pc:sldMk cId="0" sldId="278"/>
        </pc:sldMkLst>
      </pc:sldChg>
      <pc:sldChg chg="del">
        <pc:chgData name="Tingyu Shi" userId="S::shit19@mcmaster.ca::9a4734f7-5bd8-4a02-bd38-ef33adc3ba41" providerId="AD" clId="Web-{061B57B6-032E-CDFE-CF99-BF30090EB997}" dt="2023-03-30T20:51:26.392" v="54"/>
        <pc:sldMkLst>
          <pc:docMk/>
          <pc:sldMk cId="0" sldId="279"/>
        </pc:sldMkLst>
      </pc:sldChg>
      <pc:sldChg chg="del">
        <pc:chgData name="Tingyu Shi" userId="S::shit19@mcmaster.ca::9a4734f7-5bd8-4a02-bd38-ef33adc3ba41" providerId="AD" clId="Web-{061B57B6-032E-CDFE-CF99-BF30090EB997}" dt="2023-03-30T20:51:26.392" v="53"/>
        <pc:sldMkLst>
          <pc:docMk/>
          <pc:sldMk cId="0" sldId="280"/>
        </pc:sldMkLst>
      </pc:sldChg>
      <pc:sldChg chg="del">
        <pc:chgData name="Tingyu Shi" userId="S::shit19@mcmaster.ca::9a4734f7-5bd8-4a02-bd38-ef33adc3ba41" providerId="AD" clId="Web-{061B57B6-032E-CDFE-CF99-BF30090EB997}" dt="2023-03-30T20:51:26.377" v="52"/>
        <pc:sldMkLst>
          <pc:docMk/>
          <pc:sldMk cId="0" sldId="281"/>
        </pc:sldMkLst>
      </pc:sldChg>
      <pc:sldChg chg="del">
        <pc:chgData name="Tingyu Shi" userId="S::shit19@mcmaster.ca::9a4734f7-5bd8-4a02-bd38-ef33adc3ba41" providerId="AD" clId="Web-{061B57B6-032E-CDFE-CF99-BF30090EB997}" dt="2023-03-30T20:51:26.377" v="51"/>
        <pc:sldMkLst>
          <pc:docMk/>
          <pc:sldMk cId="0" sldId="282"/>
        </pc:sldMkLst>
      </pc:sldChg>
      <pc:sldChg chg="del">
        <pc:chgData name="Tingyu Shi" userId="S::shit19@mcmaster.ca::9a4734f7-5bd8-4a02-bd38-ef33adc3ba41" providerId="AD" clId="Web-{061B57B6-032E-CDFE-CF99-BF30090EB997}" dt="2023-03-30T20:51:26.377" v="50"/>
        <pc:sldMkLst>
          <pc:docMk/>
          <pc:sldMk cId="0" sldId="283"/>
        </pc:sldMkLst>
      </pc:sldChg>
      <pc:sldChg chg="del">
        <pc:chgData name="Tingyu Shi" userId="S::shit19@mcmaster.ca::9a4734f7-5bd8-4a02-bd38-ef33adc3ba41" providerId="AD" clId="Web-{061B57B6-032E-CDFE-CF99-BF30090EB997}" dt="2023-03-30T20:51:26.377" v="49"/>
        <pc:sldMkLst>
          <pc:docMk/>
          <pc:sldMk cId="0" sldId="284"/>
        </pc:sldMkLst>
      </pc:sldChg>
      <pc:sldChg chg="del">
        <pc:chgData name="Tingyu Shi" userId="S::shit19@mcmaster.ca::9a4734f7-5bd8-4a02-bd38-ef33adc3ba41" providerId="AD" clId="Web-{061B57B6-032E-CDFE-CF99-BF30090EB997}" dt="2023-03-30T20:51:26.377" v="48"/>
        <pc:sldMkLst>
          <pc:docMk/>
          <pc:sldMk cId="0" sldId="285"/>
        </pc:sldMkLst>
      </pc:sldChg>
      <pc:sldChg chg="del">
        <pc:chgData name="Tingyu Shi" userId="S::shit19@mcmaster.ca::9a4734f7-5bd8-4a02-bd38-ef33adc3ba41" providerId="AD" clId="Web-{061B57B6-032E-CDFE-CF99-BF30090EB997}" dt="2023-03-30T20:51:26.377" v="47"/>
        <pc:sldMkLst>
          <pc:docMk/>
          <pc:sldMk cId="0" sldId="286"/>
        </pc:sldMkLst>
      </pc:sldChg>
      <pc:sldChg chg="del">
        <pc:chgData name="Tingyu Shi" userId="S::shit19@mcmaster.ca::9a4734f7-5bd8-4a02-bd38-ef33adc3ba41" providerId="AD" clId="Web-{061B57B6-032E-CDFE-CF99-BF30090EB997}" dt="2023-03-30T20:51:26.377" v="46"/>
        <pc:sldMkLst>
          <pc:docMk/>
          <pc:sldMk cId="0" sldId="287"/>
        </pc:sldMkLst>
      </pc:sldChg>
      <pc:sldChg chg="del">
        <pc:chgData name="Tingyu Shi" userId="S::shit19@mcmaster.ca::9a4734f7-5bd8-4a02-bd38-ef33adc3ba41" providerId="AD" clId="Web-{061B57B6-032E-CDFE-CF99-BF30090EB997}" dt="2023-03-30T20:51:26.361" v="45"/>
        <pc:sldMkLst>
          <pc:docMk/>
          <pc:sldMk cId="0" sldId="288"/>
        </pc:sldMkLst>
      </pc:sldChg>
      <pc:sldChg chg="del">
        <pc:chgData name="Tingyu Shi" userId="S::shit19@mcmaster.ca::9a4734f7-5bd8-4a02-bd38-ef33adc3ba41" providerId="AD" clId="Web-{061B57B6-032E-CDFE-CF99-BF30090EB997}" dt="2023-03-30T20:51:26.361" v="44"/>
        <pc:sldMkLst>
          <pc:docMk/>
          <pc:sldMk cId="0" sldId="289"/>
        </pc:sldMkLst>
      </pc:sldChg>
      <pc:sldChg chg="del">
        <pc:chgData name="Tingyu Shi" userId="S::shit19@mcmaster.ca::9a4734f7-5bd8-4a02-bd38-ef33adc3ba41" providerId="AD" clId="Web-{061B57B6-032E-CDFE-CF99-BF30090EB997}" dt="2023-03-30T20:51:26.361" v="43"/>
        <pc:sldMkLst>
          <pc:docMk/>
          <pc:sldMk cId="0" sldId="290"/>
        </pc:sldMkLst>
      </pc:sldChg>
      <pc:sldChg chg="del">
        <pc:chgData name="Tingyu Shi" userId="S::shit19@mcmaster.ca::9a4734f7-5bd8-4a02-bd38-ef33adc3ba41" providerId="AD" clId="Web-{061B57B6-032E-CDFE-CF99-BF30090EB997}" dt="2023-03-30T20:51:26.361" v="42"/>
        <pc:sldMkLst>
          <pc:docMk/>
          <pc:sldMk cId="0" sldId="291"/>
        </pc:sldMkLst>
      </pc:sldChg>
      <pc:sldChg chg="del">
        <pc:chgData name="Tingyu Shi" userId="S::shit19@mcmaster.ca::9a4734f7-5bd8-4a02-bd38-ef33adc3ba41" providerId="AD" clId="Web-{061B57B6-032E-CDFE-CF99-BF30090EB997}" dt="2023-03-30T20:51:26.345" v="41"/>
        <pc:sldMkLst>
          <pc:docMk/>
          <pc:sldMk cId="0" sldId="292"/>
        </pc:sldMkLst>
      </pc:sldChg>
      <pc:sldChg chg="del">
        <pc:chgData name="Tingyu Shi" userId="S::shit19@mcmaster.ca::9a4734f7-5bd8-4a02-bd38-ef33adc3ba41" providerId="AD" clId="Web-{061B57B6-032E-CDFE-CF99-BF30090EB997}" dt="2023-03-30T20:51:26.330" v="40"/>
        <pc:sldMkLst>
          <pc:docMk/>
          <pc:sldMk cId="0" sldId="293"/>
        </pc:sldMkLst>
      </pc:sldChg>
      <pc:sldChg chg="del">
        <pc:chgData name="Tingyu Shi" userId="S::shit19@mcmaster.ca::9a4734f7-5bd8-4a02-bd38-ef33adc3ba41" providerId="AD" clId="Web-{061B57B6-032E-CDFE-CF99-BF30090EB997}" dt="2023-03-30T20:51:26.002" v="39"/>
        <pc:sldMkLst>
          <pc:docMk/>
          <pc:sldMk cId="0" sldId="294"/>
        </pc:sldMkLst>
      </pc:sldChg>
      <pc:sldChg chg="del">
        <pc:chgData name="Tingyu Shi" userId="S::shit19@mcmaster.ca::9a4734f7-5bd8-4a02-bd38-ef33adc3ba41" providerId="AD" clId="Web-{061B57B6-032E-CDFE-CF99-BF30090EB997}" dt="2023-03-30T20:51:25.986" v="38"/>
        <pc:sldMkLst>
          <pc:docMk/>
          <pc:sldMk cId="0" sldId="295"/>
        </pc:sldMkLst>
      </pc:sldChg>
      <pc:sldChg chg="del">
        <pc:chgData name="Tingyu Shi" userId="S::shit19@mcmaster.ca::9a4734f7-5bd8-4a02-bd38-ef33adc3ba41" providerId="AD" clId="Web-{061B57B6-032E-CDFE-CF99-BF30090EB997}" dt="2023-03-30T20:51:25.986" v="37"/>
        <pc:sldMkLst>
          <pc:docMk/>
          <pc:sldMk cId="0" sldId="296"/>
        </pc:sldMkLst>
      </pc:sldChg>
      <pc:sldChg chg="del">
        <pc:chgData name="Tingyu Shi" userId="S::shit19@mcmaster.ca::9a4734f7-5bd8-4a02-bd38-ef33adc3ba41" providerId="AD" clId="Web-{061B57B6-032E-CDFE-CF99-BF30090EB997}" dt="2023-03-30T20:51:25.955" v="36"/>
        <pc:sldMkLst>
          <pc:docMk/>
          <pc:sldMk cId="0" sldId="297"/>
        </pc:sldMkLst>
      </pc:sldChg>
      <pc:sldChg chg="del">
        <pc:chgData name="Tingyu Shi" userId="S::shit19@mcmaster.ca::9a4734f7-5bd8-4a02-bd38-ef33adc3ba41" providerId="AD" clId="Web-{061B57B6-032E-CDFE-CF99-BF30090EB997}" dt="2023-03-30T20:51:25.955" v="35"/>
        <pc:sldMkLst>
          <pc:docMk/>
          <pc:sldMk cId="0" sldId="298"/>
        </pc:sldMkLst>
      </pc:sldChg>
      <pc:sldChg chg="del">
        <pc:chgData name="Tingyu Shi" userId="S::shit19@mcmaster.ca::9a4734f7-5bd8-4a02-bd38-ef33adc3ba41" providerId="AD" clId="Web-{061B57B6-032E-CDFE-CF99-BF30090EB997}" dt="2023-03-30T20:51:25.923" v="34"/>
        <pc:sldMkLst>
          <pc:docMk/>
          <pc:sldMk cId="0" sldId="299"/>
        </pc:sldMkLst>
      </pc:sldChg>
      <pc:sldChg chg="del">
        <pc:chgData name="Tingyu Shi" userId="S::shit19@mcmaster.ca::9a4734f7-5bd8-4a02-bd38-ef33adc3ba41" providerId="AD" clId="Web-{061B57B6-032E-CDFE-CF99-BF30090EB997}" dt="2023-03-30T20:51:25.877" v="33"/>
        <pc:sldMkLst>
          <pc:docMk/>
          <pc:sldMk cId="0" sldId="300"/>
        </pc:sldMkLst>
      </pc:sldChg>
      <pc:sldChg chg="del">
        <pc:chgData name="Tingyu Shi" userId="S::shit19@mcmaster.ca::9a4734f7-5bd8-4a02-bd38-ef33adc3ba41" providerId="AD" clId="Web-{061B57B6-032E-CDFE-CF99-BF30090EB997}" dt="2023-03-30T20:51:25.814" v="32"/>
        <pc:sldMkLst>
          <pc:docMk/>
          <pc:sldMk cId="0" sldId="301"/>
        </pc:sldMkLst>
      </pc:sldChg>
      <pc:sldChg chg="del">
        <pc:chgData name="Tingyu Shi" userId="S::shit19@mcmaster.ca::9a4734f7-5bd8-4a02-bd38-ef33adc3ba41" providerId="AD" clId="Web-{061B57B6-032E-CDFE-CF99-BF30090EB997}" dt="2023-03-30T20:51:25.752" v="31"/>
        <pc:sldMkLst>
          <pc:docMk/>
          <pc:sldMk cId="0" sldId="302"/>
        </pc:sldMkLst>
      </pc:sldChg>
      <pc:sldChg chg="del">
        <pc:chgData name="Tingyu Shi" userId="S::shit19@mcmaster.ca::9a4734f7-5bd8-4a02-bd38-ef33adc3ba41" providerId="AD" clId="Web-{061B57B6-032E-CDFE-CF99-BF30090EB997}" dt="2023-03-30T20:51:25.689" v="30"/>
        <pc:sldMkLst>
          <pc:docMk/>
          <pc:sldMk cId="0" sldId="303"/>
        </pc:sldMkLst>
      </pc:sldChg>
      <pc:sldChg chg="del">
        <pc:chgData name="Tingyu Shi" userId="S::shit19@mcmaster.ca::9a4734f7-5bd8-4a02-bd38-ef33adc3ba41" providerId="AD" clId="Web-{061B57B6-032E-CDFE-CF99-BF30090EB997}" dt="2023-03-30T20:51:25.658" v="29"/>
        <pc:sldMkLst>
          <pc:docMk/>
          <pc:sldMk cId="0" sldId="304"/>
        </pc:sldMkLst>
      </pc:sldChg>
      <pc:sldChg chg="del">
        <pc:chgData name="Tingyu Shi" userId="S::shit19@mcmaster.ca::9a4734f7-5bd8-4a02-bd38-ef33adc3ba41" providerId="AD" clId="Web-{061B57B6-032E-CDFE-CF99-BF30090EB997}" dt="2023-03-30T20:51:25.611" v="28"/>
        <pc:sldMkLst>
          <pc:docMk/>
          <pc:sldMk cId="0" sldId="305"/>
        </pc:sldMkLst>
      </pc:sldChg>
      <pc:sldChg chg="modSp">
        <pc:chgData name="Tingyu Shi" userId="S::shit19@mcmaster.ca::9a4734f7-5bd8-4a02-bd38-ef33adc3ba41" providerId="AD" clId="Web-{061B57B6-032E-CDFE-CF99-BF30090EB997}" dt="2023-03-30T21:14:48.527" v="118" actId="20577"/>
        <pc:sldMkLst>
          <pc:docMk/>
          <pc:sldMk cId="3011645389" sldId="311"/>
        </pc:sldMkLst>
        <pc:spChg chg="mod">
          <ac:chgData name="Tingyu Shi" userId="S::shit19@mcmaster.ca::9a4734f7-5bd8-4a02-bd38-ef33adc3ba41" providerId="AD" clId="Web-{061B57B6-032E-CDFE-CF99-BF30090EB997}" dt="2023-03-30T21:14:48.527" v="118" actId="20577"/>
          <ac:spMkLst>
            <pc:docMk/>
            <pc:sldMk cId="3011645389" sldId="311"/>
            <ac:spMk id="213" creationId="{00000000-0000-0000-0000-000000000000}"/>
          </ac:spMkLst>
        </pc:spChg>
        <pc:spChg chg="mod">
          <ac:chgData name="Tingyu Shi" userId="S::shit19@mcmaster.ca::9a4734f7-5bd8-4a02-bd38-ef33adc3ba41" providerId="AD" clId="Web-{061B57B6-032E-CDFE-CF99-BF30090EB997}" dt="2023-03-30T21:12:53.136" v="90" actId="20577"/>
          <ac:spMkLst>
            <pc:docMk/>
            <pc:sldMk cId="3011645389" sldId="311"/>
            <ac:spMk id="214" creationId="{00000000-0000-0000-0000-000000000000}"/>
          </ac:spMkLst>
        </pc:spChg>
      </pc:sldChg>
      <pc:sldChg chg="modSp ord">
        <pc:chgData name="Tingyu Shi" userId="S::shit19@mcmaster.ca::9a4734f7-5bd8-4a02-bd38-ef33adc3ba41" providerId="AD" clId="Web-{061B57B6-032E-CDFE-CF99-BF30090EB997}" dt="2023-03-30T22:00:02.663" v="179" actId="14100"/>
        <pc:sldMkLst>
          <pc:docMk/>
          <pc:sldMk cId="3675056950" sldId="312"/>
        </pc:sldMkLst>
        <pc:spChg chg="mod">
          <ac:chgData name="Tingyu Shi" userId="S::shit19@mcmaster.ca::9a4734f7-5bd8-4a02-bd38-ef33adc3ba41" providerId="AD" clId="Web-{061B57B6-032E-CDFE-CF99-BF30090EB997}" dt="2023-03-30T21:11:30.042" v="77" actId="20577"/>
          <ac:spMkLst>
            <pc:docMk/>
            <pc:sldMk cId="3675056950" sldId="312"/>
            <ac:spMk id="3" creationId="{B48240D5-10F3-E0D1-3D71-E9CE779696FF}"/>
          </ac:spMkLst>
        </pc:spChg>
        <pc:picChg chg="mod">
          <ac:chgData name="Tingyu Shi" userId="S::shit19@mcmaster.ca::9a4734f7-5bd8-4a02-bd38-ef33adc3ba41" providerId="AD" clId="Web-{061B57B6-032E-CDFE-CF99-BF30090EB997}" dt="2023-03-30T20:48:37.077" v="1" actId="14100"/>
          <ac:picMkLst>
            <pc:docMk/>
            <pc:sldMk cId="3675056950" sldId="312"/>
            <ac:picMk id="5" creationId="{51AD6008-F474-89DC-0B0A-429C58596D7E}"/>
          </ac:picMkLst>
        </pc:picChg>
        <pc:picChg chg="mod">
          <ac:chgData name="Tingyu Shi" userId="S::shit19@mcmaster.ca::9a4734f7-5bd8-4a02-bd38-ef33adc3ba41" providerId="AD" clId="Web-{061B57B6-032E-CDFE-CF99-BF30090EB997}" dt="2023-03-30T20:48:42.640" v="4" actId="14100"/>
          <ac:picMkLst>
            <pc:docMk/>
            <pc:sldMk cId="3675056950" sldId="312"/>
            <ac:picMk id="6" creationId="{91607480-2DA0-28E1-F208-6507AB7DD21E}"/>
          </ac:picMkLst>
        </pc:picChg>
        <pc:picChg chg="mod">
          <ac:chgData name="Tingyu Shi" userId="S::shit19@mcmaster.ca::9a4734f7-5bd8-4a02-bd38-ef33adc3ba41" providerId="AD" clId="Web-{061B57B6-032E-CDFE-CF99-BF30090EB997}" dt="2023-03-30T20:49:00.687" v="11" actId="14100"/>
          <ac:picMkLst>
            <pc:docMk/>
            <pc:sldMk cId="3675056950" sldId="312"/>
            <ac:picMk id="8" creationId="{C3E75888-E22A-D7BF-524F-177D989BA4B1}"/>
          </ac:picMkLst>
        </pc:picChg>
        <pc:picChg chg="mod">
          <ac:chgData name="Tingyu Shi" userId="S::shit19@mcmaster.ca::9a4734f7-5bd8-4a02-bd38-ef33adc3ba41" providerId="AD" clId="Web-{061B57B6-032E-CDFE-CF99-BF30090EB997}" dt="2023-03-30T20:49:38.781" v="22" actId="14100"/>
          <ac:picMkLst>
            <pc:docMk/>
            <pc:sldMk cId="3675056950" sldId="312"/>
            <ac:picMk id="9" creationId="{9EA27A2B-95AA-8048-F16C-17FCB11DC8FF}"/>
          </ac:picMkLst>
        </pc:picChg>
        <pc:picChg chg="mod">
          <ac:chgData name="Tingyu Shi" userId="S::shit19@mcmaster.ca::9a4734f7-5bd8-4a02-bd38-ef33adc3ba41" providerId="AD" clId="Web-{061B57B6-032E-CDFE-CF99-BF30090EB997}" dt="2023-03-30T20:49:10.703" v="14" actId="1076"/>
          <ac:picMkLst>
            <pc:docMk/>
            <pc:sldMk cId="3675056950" sldId="312"/>
            <ac:picMk id="10" creationId="{91B64471-4035-FD24-615A-60962549325E}"/>
          </ac:picMkLst>
        </pc:picChg>
        <pc:picChg chg="mod">
          <ac:chgData name="Tingyu Shi" userId="S::shit19@mcmaster.ca::9a4734f7-5bd8-4a02-bd38-ef33adc3ba41" providerId="AD" clId="Web-{061B57B6-032E-CDFE-CF99-BF30090EB997}" dt="2023-03-30T20:49:27.656" v="19" actId="14100"/>
          <ac:picMkLst>
            <pc:docMk/>
            <pc:sldMk cId="3675056950" sldId="312"/>
            <ac:picMk id="11" creationId="{6BCBB54B-E2A0-3DEC-7A86-F5805E6F50F5}"/>
          </ac:picMkLst>
        </pc:picChg>
        <pc:picChg chg="mod">
          <ac:chgData name="Tingyu Shi" userId="S::shit19@mcmaster.ca::9a4734f7-5bd8-4a02-bd38-ef33adc3ba41" providerId="AD" clId="Web-{061B57B6-032E-CDFE-CF99-BF30090EB997}" dt="2023-03-30T22:00:02.663" v="179" actId="14100"/>
          <ac:picMkLst>
            <pc:docMk/>
            <pc:sldMk cId="3675056950" sldId="312"/>
            <ac:picMk id="12" creationId="{6A9C402F-E824-F400-0155-F43F6FE3FE25}"/>
          </ac:picMkLst>
        </pc:picChg>
      </pc:sldChg>
      <pc:sldChg chg="addSp delSp modSp add ord replId">
        <pc:chgData name="Tingyu Shi" userId="S::shit19@mcmaster.ca::9a4734f7-5bd8-4a02-bd38-ef33adc3ba41" providerId="AD" clId="Web-{061B57B6-032E-CDFE-CF99-BF30090EB997}" dt="2023-03-30T21:56:45.082" v="177" actId="1076"/>
        <pc:sldMkLst>
          <pc:docMk/>
          <pc:sldMk cId="3453477574" sldId="313"/>
        </pc:sldMkLst>
        <pc:spChg chg="add del mod">
          <ac:chgData name="Tingyu Shi" userId="S::shit19@mcmaster.ca::9a4734f7-5bd8-4a02-bd38-ef33adc3ba41" providerId="AD" clId="Web-{061B57B6-032E-CDFE-CF99-BF30090EB997}" dt="2023-03-30T21:41:47.520" v="162"/>
          <ac:spMkLst>
            <pc:docMk/>
            <pc:sldMk cId="3453477574" sldId="313"/>
            <ac:spMk id="3" creationId="{D9956B8A-306C-D796-B323-20A563CB87A7}"/>
          </ac:spMkLst>
        </pc:spChg>
        <pc:spChg chg="del">
          <ac:chgData name="Tingyu Shi" userId="S::shit19@mcmaster.ca::9a4734f7-5bd8-4a02-bd38-ef33adc3ba41" providerId="AD" clId="Web-{061B57B6-032E-CDFE-CF99-BF30090EB997}" dt="2023-03-30T21:56:07.378" v="169"/>
          <ac:spMkLst>
            <pc:docMk/>
            <pc:sldMk cId="3453477574" sldId="313"/>
            <ac:spMk id="212" creationId="{00000000-0000-0000-0000-000000000000}"/>
          </ac:spMkLst>
        </pc:spChg>
        <pc:spChg chg="del">
          <ac:chgData name="Tingyu Shi" userId="S::shit19@mcmaster.ca::9a4734f7-5bd8-4a02-bd38-ef33adc3ba41" providerId="AD" clId="Web-{061B57B6-032E-CDFE-CF99-BF30090EB997}" dt="2023-03-30T21:41:40.942" v="161"/>
          <ac:spMkLst>
            <pc:docMk/>
            <pc:sldMk cId="3453477574" sldId="313"/>
            <ac:spMk id="213" creationId="{00000000-0000-0000-0000-000000000000}"/>
          </ac:spMkLst>
        </pc:spChg>
        <pc:spChg chg="mod">
          <ac:chgData name="Tingyu Shi" userId="S::shit19@mcmaster.ca::9a4734f7-5bd8-4a02-bd38-ef33adc3ba41" providerId="AD" clId="Web-{061B57B6-032E-CDFE-CF99-BF30090EB997}" dt="2023-03-30T21:45:33.852" v="164" actId="1076"/>
          <ac:spMkLst>
            <pc:docMk/>
            <pc:sldMk cId="3453477574" sldId="313"/>
            <ac:spMk id="214" creationId="{00000000-0000-0000-0000-000000000000}"/>
          </ac:spMkLst>
        </pc:spChg>
        <pc:spChg chg="del">
          <ac:chgData name="Tingyu Shi" userId="S::shit19@mcmaster.ca::9a4734f7-5bd8-4a02-bd38-ef33adc3ba41" providerId="AD" clId="Web-{061B57B6-032E-CDFE-CF99-BF30090EB997}" dt="2023-03-30T21:56:17.285" v="171"/>
          <ac:spMkLst>
            <pc:docMk/>
            <pc:sldMk cId="3453477574" sldId="313"/>
            <ac:spMk id="216" creationId="{00000000-0000-0000-0000-000000000000}"/>
          </ac:spMkLst>
        </pc:spChg>
        <pc:spChg chg="del">
          <ac:chgData name="Tingyu Shi" userId="S::shit19@mcmaster.ca::9a4734f7-5bd8-4a02-bd38-ef33adc3ba41" providerId="AD" clId="Web-{061B57B6-032E-CDFE-CF99-BF30090EB997}" dt="2023-03-30T21:56:17.253" v="170"/>
          <ac:spMkLst>
            <pc:docMk/>
            <pc:sldMk cId="3453477574" sldId="313"/>
            <ac:spMk id="217" creationId="{00000000-0000-0000-0000-000000000000}"/>
          </ac:spMkLst>
        </pc:spChg>
        <pc:picChg chg="add mod">
          <ac:chgData name="Tingyu Shi" userId="S::shit19@mcmaster.ca::9a4734f7-5bd8-4a02-bd38-ef33adc3ba41" providerId="AD" clId="Web-{061B57B6-032E-CDFE-CF99-BF30090EB997}" dt="2023-03-30T21:56:45.082" v="177" actId="1076"/>
          <ac:picMkLst>
            <pc:docMk/>
            <pc:sldMk cId="3453477574" sldId="313"/>
            <ac:picMk id="4" creationId="{977A7029-1FB4-1091-595D-846FCE1F5F48}"/>
          </ac:picMkLst>
        </pc:picChg>
      </pc:sldChg>
    </pc:docChg>
  </pc:docChgLst>
  <pc:docChgLst>
    <pc:chgData name="Tingyu Shi" userId="S::shit19@mcmaster.ca::9a4734f7-5bd8-4a02-bd38-ef33adc3ba41" providerId="AD" clId="Web-{A174F244-ECE9-7034-E0B1-422ADD293950}"/>
    <pc:docChg chg="modSld sldOrd">
      <pc:chgData name="Tingyu Shi" userId="S::shit19@mcmaster.ca::9a4734f7-5bd8-4a02-bd38-ef33adc3ba41" providerId="AD" clId="Web-{A174F244-ECE9-7034-E0B1-422ADD293950}" dt="2023-03-30T20:47:40.635" v="36" actId="14100"/>
      <pc:docMkLst>
        <pc:docMk/>
      </pc:docMkLst>
      <pc:sldChg chg="ord">
        <pc:chgData name="Tingyu Shi" userId="S::shit19@mcmaster.ca::9a4734f7-5bd8-4a02-bd38-ef33adc3ba41" providerId="AD" clId="Web-{A174F244-ECE9-7034-E0B1-422ADD293950}" dt="2023-03-30T20:41:10.964" v="1"/>
        <pc:sldMkLst>
          <pc:docMk/>
          <pc:sldMk cId="279216483" sldId="309"/>
        </pc:sldMkLst>
      </pc:sldChg>
      <pc:sldChg chg="modSp">
        <pc:chgData name="Tingyu Shi" userId="S::shit19@mcmaster.ca::9a4734f7-5bd8-4a02-bd38-ef33adc3ba41" providerId="AD" clId="Web-{A174F244-ECE9-7034-E0B1-422ADD293950}" dt="2023-03-30T20:47:40.635" v="36" actId="14100"/>
        <pc:sldMkLst>
          <pc:docMk/>
          <pc:sldMk cId="3675056950" sldId="312"/>
        </pc:sldMkLst>
        <pc:picChg chg="mod">
          <ac:chgData name="Tingyu Shi" userId="S::shit19@mcmaster.ca::9a4734f7-5bd8-4a02-bd38-ef33adc3ba41" providerId="AD" clId="Web-{A174F244-ECE9-7034-E0B1-422ADD293950}" dt="2023-03-30T20:46:48.947" v="21" actId="14100"/>
          <ac:picMkLst>
            <pc:docMk/>
            <pc:sldMk cId="3675056950" sldId="312"/>
            <ac:picMk id="4" creationId="{DE7A39E4-C250-D95A-00DE-BCCF593A6A77}"/>
          </ac:picMkLst>
        </pc:picChg>
        <pc:picChg chg="mod">
          <ac:chgData name="Tingyu Shi" userId="S::shit19@mcmaster.ca::9a4734f7-5bd8-4a02-bd38-ef33adc3ba41" providerId="AD" clId="Web-{A174F244-ECE9-7034-E0B1-422ADD293950}" dt="2023-03-30T20:46:16.401" v="15" actId="1076"/>
          <ac:picMkLst>
            <pc:docMk/>
            <pc:sldMk cId="3675056950" sldId="312"/>
            <ac:picMk id="5" creationId="{51AD6008-F474-89DC-0B0A-429C58596D7E}"/>
          </ac:picMkLst>
        </pc:picChg>
        <pc:picChg chg="mod">
          <ac:chgData name="Tingyu Shi" userId="S::shit19@mcmaster.ca::9a4734f7-5bd8-4a02-bd38-ef33adc3ba41" providerId="AD" clId="Web-{A174F244-ECE9-7034-E0B1-422ADD293950}" dt="2023-03-30T20:44:58.291" v="7" actId="14100"/>
          <ac:picMkLst>
            <pc:docMk/>
            <pc:sldMk cId="3675056950" sldId="312"/>
            <ac:picMk id="6" creationId="{91607480-2DA0-28E1-F208-6507AB7DD21E}"/>
          </ac:picMkLst>
        </pc:picChg>
        <pc:picChg chg="mod">
          <ac:chgData name="Tingyu Shi" userId="S::shit19@mcmaster.ca::9a4734f7-5bd8-4a02-bd38-ef33adc3ba41" providerId="AD" clId="Web-{A174F244-ECE9-7034-E0B1-422ADD293950}" dt="2023-03-30T20:46:51.510" v="22" actId="1076"/>
          <ac:picMkLst>
            <pc:docMk/>
            <pc:sldMk cId="3675056950" sldId="312"/>
            <ac:picMk id="7" creationId="{76DEE383-ACB1-53D3-32B4-F2CFFA0AA93E}"/>
          </ac:picMkLst>
        </pc:picChg>
        <pc:picChg chg="mod">
          <ac:chgData name="Tingyu Shi" userId="S::shit19@mcmaster.ca::9a4734f7-5bd8-4a02-bd38-ef33adc3ba41" providerId="AD" clId="Web-{A174F244-ECE9-7034-E0B1-422ADD293950}" dt="2023-03-30T20:47:13.385" v="28" actId="14100"/>
          <ac:picMkLst>
            <pc:docMk/>
            <pc:sldMk cId="3675056950" sldId="312"/>
            <ac:picMk id="8" creationId="{C3E75888-E22A-D7BF-524F-177D989BA4B1}"/>
          </ac:picMkLst>
        </pc:picChg>
        <pc:picChg chg="mod">
          <ac:chgData name="Tingyu Shi" userId="S::shit19@mcmaster.ca::9a4734f7-5bd8-4a02-bd38-ef33adc3ba41" providerId="AD" clId="Web-{A174F244-ECE9-7034-E0B1-422ADD293950}" dt="2023-03-30T20:47:23.901" v="31" actId="14100"/>
          <ac:picMkLst>
            <pc:docMk/>
            <pc:sldMk cId="3675056950" sldId="312"/>
            <ac:picMk id="9" creationId="{9EA27A2B-95AA-8048-F16C-17FCB11DC8FF}"/>
          </ac:picMkLst>
        </pc:picChg>
        <pc:picChg chg="mod">
          <ac:chgData name="Tingyu Shi" userId="S::shit19@mcmaster.ca::9a4734f7-5bd8-4a02-bd38-ef33adc3ba41" providerId="AD" clId="Web-{A174F244-ECE9-7034-E0B1-422ADD293950}" dt="2023-03-30T20:47:00.322" v="25" actId="14100"/>
          <ac:picMkLst>
            <pc:docMk/>
            <pc:sldMk cId="3675056950" sldId="312"/>
            <ac:picMk id="10" creationId="{91B64471-4035-FD24-615A-60962549325E}"/>
          </ac:picMkLst>
        </pc:picChg>
        <pc:picChg chg="mod">
          <ac:chgData name="Tingyu Shi" userId="S::shit19@mcmaster.ca::9a4734f7-5bd8-4a02-bd38-ef33adc3ba41" providerId="AD" clId="Web-{A174F244-ECE9-7034-E0B1-422ADD293950}" dt="2023-03-30T20:47:30.666" v="33" actId="14100"/>
          <ac:picMkLst>
            <pc:docMk/>
            <pc:sldMk cId="3675056950" sldId="312"/>
            <ac:picMk id="11" creationId="{6BCBB54B-E2A0-3DEC-7A86-F5805E6F50F5}"/>
          </ac:picMkLst>
        </pc:picChg>
        <pc:picChg chg="mod">
          <ac:chgData name="Tingyu Shi" userId="S::shit19@mcmaster.ca::9a4734f7-5bd8-4a02-bd38-ef33adc3ba41" providerId="AD" clId="Web-{A174F244-ECE9-7034-E0B1-422ADD293950}" dt="2023-03-30T20:47:40.635" v="36" actId="14100"/>
          <ac:picMkLst>
            <pc:docMk/>
            <pc:sldMk cId="3675056950" sldId="312"/>
            <ac:picMk id="12" creationId="{6A9C402F-E824-F400-0155-F43F6FE3FE25}"/>
          </ac:picMkLst>
        </pc:picChg>
      </pc:sldChg>
    </pc:docChg>
  </pc:docChgLst>
  <pc:docChgLst>
    <pc:chgData name="Yichen Jiang" userId="S::jiany34@mcmaster.ca::a881ccfc-5cea-414e-8c89-65f75c068b3e" providerId="AD" clId="Web-{62EC1F9E-959F-2F19-C74C-00F4E8156A15}"/>
    <pc:docChg chg="modSld">
      <pc:chgData name="Yichen Jiang" userId="S::jiany34@mcmaster.ca::a881ccfc-5cea-414e-8c89-65f75c068b3e" providerId="AD" clId="Web-{62EC1F9E-959F-2F19-C74C-00F4E8156A15}" dt="2023-03-26T20:13:32.962" v="101" actId="20577"/>
      <pc:docMkLst>
        <pc:docMk/>
      </pc:docMkLst>
      <pc:sldChg chg="modSp">
        <pc:chgData name="Yichen Jiang" userId="S::jiany34@mcmaster.ca::a881ccfc-5cea-414e-8c89-65f75c068b3e" providerId="AD" clId="Web-{62EC1F9E-959F-2F19-C74C-00F4E8156A15}" dt="2023-03-26T19:54:10.537" v="0" actId="1076"/>
        <pc:sldMkLst>
          <pc:docMk/>
          <pc:sldMk cId="0" sldId="256"/>
        </pc:sldMkLst>
        <pc:spChg chg="mod">
          <ac:chgData name="Yichen Jiang" userId="S::jiany34@mcmaster.ca::a881ccfc-5cea-414e-8c89-65f75c068b3e" providerId="AD" clId="Web-{62EC1F9E-959F-2F19-C74C-00F4E8156A15}" dt="2023-03-26T19:54:10.537" v="0" actId="1076"/>
          <ac:spMkLst>
            <pc:docMk/>
            <pc:sldMk cId="0" sldId="256"/>
            <ac:spMk id="183" creationId="{00000000-0000-0000-0000-000000000000}"/>
          </ac:spMkLst>
        </pc:spChg>
      </pc:sldChg>
      <pc:sldChg chg="modSp modNotes">
        <pc:chgData name="Yichen Jiang" userId="S::jiany34@mcmaster.ca::a881ccfc-5cea-414e-8c89-65f75c068b3e" providerId="AD" clId="Web-{62EC1F9E-959F-2F19-C74C-00F4E8156A15}" dt="2023-03-26T20:13:32.962" v="101" actId="20577"/>
        <pc:sldMkLst>
          <pc:docMk/>
          <pc:sldMk cId="0" sldId="259"/>
        </pc:sldMkLst>
        <pc:spChg chg="mod">
          <ac:chgData name="Yichen Jiang" userId="S::jiany34@mcmaster.ca::a881ccfc-5cea-414e-8c89-65f75c068b3e" providerId="AD" clId="Web-{62EC1F9E-959F-2F19-C74C-00F4E8156A15}" dt="2023-03-26T20:13:32.962" v="101" actId="20577"/>
          <ac:spMkLst>
            <pc:docMk/>
            <pc:sldMk cId="0" sldId="259"/>
            <ac:spMk id="213" creationId="{00000000-0000-0000-0000-000000000000}"/>
          </ac:spMkLst>
        </pc:spChg>
        <pc:spChg chg="mod">
          <ac:chgData name="Yichen Jiang" userId="S::jiany34@mcmaster.ca::a881ccfc-5cea-414e-8c89-65f75c068b3e" providerId="AD" clId="Web-{62EC1F9E-959F-2F19-C74C-00F4E8156A15}" dt="2023-03-26T20:04:18.906" v="22" actId="1076"/>
          <ac:spMkLst>
            <pc:docMk/>
            <pc:sldMk cId="0" sldId="259"/>
            <ac:spMk id="215" creationId="{00000000-0000-0000-0000-000000000000}"/>
          </ac:spMkLst>
        </pc:spChg>
        <pc:picChg chg="mod">
          <ac:chgData name="Yichen Jiang" userId="S::jiany34@mcmaster.ca::a881ccfc-5cea-414e-8c89-65f75c068b3e" providerId="AD" clId="Web-{62EC1F9E-959F-2F19-C74C-00F4E8156A15}" dt="2023-03-26T20:05:00.907" v="23" actId="1076"/>
          <ac:picMkLst>
            <pc:docMk/>
            <pc:sldMk cId="0" sldId="259"/>
            <ac:picMk id="211" creationId="{00000000-0000-0000-0000-000000000000}"/>
          </ac:picMkLst>
        </pc:picChg>
      </pc:sldChg>
    </pc:docChg>
  </pc:docChgLst>
  <pc:docChgLst>
    <pc:chgData name="Yichen Jiang" userId="S::jiany34@mcmaster.ca::a881ccfc-5cea-414e-8c89-65f75c068b3e" providerId="AD" clId="Web-{B7764DF1-9FCC-6729-2BDD-CC1FDA49DC9C}"/>
    <pc:docChg chg="addSld modSld sldOrd">
      <pc:chgData name="Yichen Jiang" userId="S::jiany34@mcmaster.ca::a881ccfc-5cea-414e-8c89-65f75c068b3e" providerId="AD" clId="Web-{B7764DF1-9FCC-6729-2BDD-CC1FDA49DC9C}" dt="2023-03-26T21:46:22.984" v="313" actId="1076"/>
      <pc:docMkLst>
        <pc:docMk/>
      </pc:docMkLst>
      <pc:sldChg chg="ord">
        <pc:chgData name="Yichen Jiang" userId="S::jiany34@mcmaster.ca::a881ccfc-5cea-414e-8c89-65f75c068b3e" providerId="AD" clId="Web-{B7764DF1-9FCC-6729-2BDD-CC1FDA49DC9C}" dt="2023-03-26T21:35:03.040" v="190"/>
        <pc:sldMkLst>
          <pc:docMk/>
          <pc:sldMk cId="0" sldId="260"/>
        </pc:sldMkLst>
      </pc:sldChg>
      <pc:sldChg chg="delSp modSp">
        <pc:chgData name="Yichen Jiang" userId="S::jiany34@mcmaster.ca::a881ccfc-5cea-414e-8c89-65f75c068b3e" providerId="AD" clId="Web-{B7764DF1-9FCC-6729-2BDD-CC1FDA49DC9C}" dt="2023-03-26T21:45:19.579" v="307" actId="20577"/>
        <pc:sldMkLst>
          <pc:docMk/>
          <pc:sldMk cId="0" sldId="261"/>
        </pc:sldMkLst>
        <pc:spChg chg="del">
          <ac:chgData name="Yichen Jiang" userId="S::jiany34@mcmaster.ca::a881ccfc-5cea-414e-8c89-65f75c068b3e" providerId="AD" clId="Web-{B7764DF1-9FCC-6729-2BDD-CC1FDA49DC9C}" dt="2023-03-26T21:38:24.866" v="197"/>
          <ac:spMkLst>
            <pc:docMk/>
            <pc:sldMk cId="0" sldId="261"/>
            <ac:spMk id="228" creationId="{00000000-0000-0000-0000-000000000000}"/>
          </ac:spMkLst>
        </pc:spChg>
        <pc:spChg chg="mod">
          <ac:chgData name="Yichen Jiang" userId="S::jiany34@mcmaster.ca::a881ccfc-5cea-414e-8c89-65f75c068b3e" providerId="AD" clId="Web-{B7764DF1-9FCC-6729-2BDD-CC1FDA49DC9C}" dt="2023-03-26T21:45:19.579" v="307" actId="20577"/>
          <ac:spMkLst>
            <pc:docMk/>
            <pc:sldMk cId="0" sldId="261"/>
            <ac:spMk id="229" creationId="{00000000-0000-0000-0000-000000000000}"/>
          </ac:spMkLst>
        </pc:spChg>
        <pc:picChg chg="mod">
          <ac:chgData name="Yichen Jiang" userId="S::jiany34@mcmaster.ca::a881ccfc-5cea-414e-8c89-65f75c068b3e" providerId="AD" clId="Web-{B7764DF1-9FCC-6729-2BDD-CC1FDA49DC9C}" dt="2023-03-26T21:38:37.006" v="198"/>
          <ac:picMkLst>
            <pc:docMk/>
            <pc:sldMk cId="0" sldId="261"/>
            <ac:picMk id="5" creationId="{866A1C41-2812-375D-3AC8-DA53CBC0CE6A}"/>
          </ac:picMkLst>
        </pc:picChg>
      </pc:sldChg>
      <pc:sldChg chg="modSp">
        <pc:chgData name="Yichen Jiang" userId="S::jiany34@mcmaster.ca::a881ccfc-5cea-414e-8c89-65f75c068b3e" providerId="AD" clId="Web-{B7764DF1-9FCC-6729-2BDD-CC1FDA49DC9C}" dt="2023-03-26T21:45:51.172" v="311" actId="1076"/>
        <pc:sldMkLst>
          <pc:docMk/>
          <pc:sldMk cId="0" sldId="268"/>
        </pc:sldMkLst>
        <pc:spChg chg="mod">
          <ac:chgData name="Yichen Jiang" userId="S::jiany34@mcmaster.ca::a881ccfc-5cea-414e-8c89-65f75c068b3e" providerId="AD" clId="Web-{B7764DF1-9FCC-6729-2BDD-CC1FDA49DC9C}" dt="2023-03-26T21:45:51.172" v="311" actId="1076"/>
          <ac:spMkLst>
            <pc:docMk/>
            <pc:sldMk cId="0" sldId="268"/>
            <ac:spMk id="317" creationId="{00000000-0000-0000-0000-000000000000}"/>
          </ac:spMkLst>
        </pc:spChg>
      </pc:sldChg>
      <pc:sldChg chg="modSp">
        <pc:chgData name="Yichen Jiang" userId="S::jiany34@mcmaster.ca::a881ccfc-5cea-414e-8c89-65f75c068b3e" providerId="AD" clId="Web-{B7764DF1-9FCC-6729-2BDD-CC1FDA49DC9C}" dt="2023-03-26T21:45:43.031" v="310" actId="1076"/>
        <pc:sldMkLst>
          <pc:docMk/>
          <pc:sldMk cId="3488898941" sldId="306"/>
        </pc:sldMkLst>
        <pc:spChg chg="mod">
          <ac:chgData name="Yichen Jiang" userId="S::jiany34@mcmaster.ca::a881ccfc-5cea-414e-8c89-65f75c068b3e" providerId="AD" clId="Web-{B7764DF1-9FCC-6729-2BDD-CC1FDA49DC9C}" dt="2023-03-26T21:45:43.031" v="310" actId="1076"/>
          <ac:spMkLst>
            <pc:docMk/>
            <pc:sldMk cId="3488898941" sldId="306"/>
            <ac:spMk id="212" creationId="{00000000-0000-0000-0000-000000000000}"/>
          </ac:spMkLst>
        </pc:spChg>
        <pc:spChg chg="mod">
          <ac:chgData name="Yichen Jiang" userId="S::jiany34@mcmaster.ca::a881ccfc-5cea-414e-8c89-65f75c068b3e" providerId="AD" clId="Web-{B7764DF1-9FCC-6729-2BDD-CC1FDA49DC9C}" dt="2023-03-26T21:45:40.766" v="309" actId="20577"/>
          <ac:spMkLst>
            <pc:docMk/>
            <pc:sldMk cId="3488898941" sldId="306"/>
            <ac:spMk id="213" creationId="{00000000-0000-0000-0000-000000000000}"/>
          </ac:spMkLst>
        </pc:spChg>
      </pc:sldChg>
      <pc:sldChg chg="delSp modSp">
        <pc:chgData name="Yichen Jiang" userId="S::jiany34@mcmaster.ca::a881ccfc-5cea-414e-8c89-65f75c068b3e" providerId="AD" clId="Web-{B7764DF1-9FCC-6729-2BDD-CC1FDA49DC9C}" dt="2023-03-26T21:30:48.388" v="100" actId="1076"/>
        <pc:sldMkLst>
          <pc:docMk/>
          <pc:sldMk cId="2699182594" sldId="307"/>
        </pc:sldMkLst>
        <pc:spChg chg="mod">
          <ac:chgData name="Yichen Jiang" userId="S::jiany34@mcmaster.ca::a881ccfc-5cea-414e-8c89-65f75c068b3e" providerId="AD" clId="Web-{B7764DF1-9FCC-6729-2BDD-CC1FDA49DC9C}" dt="2023-03-26T21:30:40.044" v="96" actId="1076"/>
          <ac:spMkLst>
            <pc:docMk/>
            <pc:sldMk cId="2699182594" sldId="307"/>
            <ac:spMk id="212" creationId="{00000000-0000-0000-0000-000000000000}"/>
          </ac:spMkLst>
        </pc:spChg>
        <pc:spChg chg="mod">
          <ac:chgData name="Yichen Jiang" userId="S::jiany34@mcmaster.ca::a881ccfc-5cea-414e-8c89-65f75c068b3e" providerId="AD" clId="Web-{B7764DF1-9FCC-6729-2BDD-CC1FDA49DC9C}" dt="2023-03-26T21:30:40.028" v="94" actId="1076"/>
          <ac:spMkLst>
            <pc:docMk/>
            <pc:sldMk cId="2699182594" sldId="307"/>
            <ac:spMk id="213" creationId="{00000000-0000-0000-0000-000000000000}"/>
          </ac:spMkLst>
        </pc:spChg>
        <pc:spChg chg="del">
          <ac:chgData name="Yichen Jiang" userId="S::jiany34@mcmaster.ca::a881ccfc-5cea-414e-8c89-65f75c068b3e" providerId="AD" clId="Web-{B7764DF1-9FCC-6729-2BDD-CC1FDA49DC9C}" dt="2023-03-26T21:26:16.032" v="53"/>
          <ac:spMkLst>
            <pc:docMk/>
            <pc:sldMk cId="2699182594" sldId="307"/>
            <ac:spMk id="215" creationId="{00000000-0000-0000-0000-000000000000}"/>
          </ac:spMkLst>
        </pc:spChg>
        <pc:spChg chg="mod">
          <ac:chgData name="Yichen Jiang" userId="S::jiany34@mcmaster.ca::a881ccfc-5cea-414e-8c89-65f75c068b3e" providerId="AD" clId="Web-{B7764DF1-9FCC-6729-2BDD-CC1FDA49DC9C}" dt="2023-03-26T21:30:40.028" v="95" actId="1076"/>
          <ac:spMkLst>
            <pc:docMk/>
            <pc:sldMk cId="2699182594" sldId="307"/>
            <ac:spMk id="216" creationId="{00000000-0000-0000-0000-000000000000}"/>
          </ac:spMkLst>
        </pc:spChg>
        <pc:spChg chg="mod">
          <ac:chgData name="Yichen Jiang" userId="S::jiany34@mcmaster.ca::a881ccfc-5cea-414e-8c89-65f75c068b3e" providerId="AD" clId="Web-{B7764DF1-9FCC-6729-2BDD-CC1FDA49DC9C}" dt="2023-03-26T21:30:40.044" v="97" actId="1076"/>
          <ac:spMkLst>
            <pc:docMk/>
            <pc:sldMk cId="2699182594" sldId="307"/>
            <ac:spMk id="217" creationId="{00000000-0000-0000-0000-000000000000}"/>
          </ac:spMkLst>
        </pc:spChg>
        <pc:picChg chg="mod">
          <ac:chgData name="Yichen Jiang" userId="S::jiany34@mcmaster.ca::a881ccfc-5cea-414e-8c89-65f75c068b3e" providerId="AD" clId="Web-{B7764DF1-9FCC-6729-2BDD-CC1FDA49DC9C}" dt="2023-03-26T21:30:48.388" v="100" actId="1076"/>
          <ac:picMkLst>
            <pc:docMk/>
            <pc:sldMk cId="2699182594" sldId="307"/>
            <ac:picMk id="2" creationId="{7AFBF93B-AB87-D250-E1FC-E2859752A1CC}"/>
          </ac:picMkLst>
        </pc:picChg>
        <pc:picChg chg="del">
          <ac:chgData name="Yichen Jiang" userId="S::jiany34@mcmaster.ca::a881ccfc-5cea-414e-8c89-65f75c068b3e" providerId="AD" clId="Web-{B7764DF1-9FCC-6729-2BDD-CC1FDA49DC9C}" dt="2023-03-26T21:29:56.138" v="84"/>
          <ac:picMkLst>
            <pc:docMk/>
            <pc:sldMk cId="2699182594" sldId="307"/>
            <ac:picMk id="211" creationId="{00000000-0000-0000-0000-000000000000}"/>
          </ac:picMkLst>
        </pc:picChg>
      </pc:sldChg>
      <pc:sldChg chg="modSp">
        <pc:chgData name="Yichen Jiang" userId="S::jiany34@mcmaster.ca::a881ccfc-5cea-414e-8c89-65f75c068b3e" providerId="AD" clId="Web-{B7764DF1-9FCC-6729-2BDD-CC1FDA49DC9C}" dt="2023-03-26T21:46:22.984" v="313" actId="1076"/>
        <pc:sldMkLst>
          <pc:docMk/>
          <pc:sldMk cId="346360101" sldId="310"/>
        </pc:sldMkLst>
        <pc:spChg chg="mod">
          <ac:chgData name="Yichen Jiang" userId="S::jiany34@mcmaster.ca::a881ccfc-5cea-414e-8c89-65f75c068b3e" providerId="AD" clId="Web-{B7764DF1-9FCC-6729-2BDD-CC1FDA49DC9C}" dt="2023-03-26T21:46:17.687" v="312" actId="1076"/>
          <ac:spMkLst>
            <pc:docMk/>
            <pc:sldMk cId="346360101" sldId="310"/>
            <ac:spMk id="213" creationId="{00000000-0000-0000-0000-000000000000}"/>
          </ac:spMkLst>
        </pc:spChg>
        <pc:spChg chg="mod">
          <ac:chgData name="Yichen Jiang" userId="S::jiany34@mcmaster.ca::a881ccfc-5cea-414e-8c89-65f75c068b3e" providerId="AD" clId="Web-{B7764DF1-9FCC-6729-2BDD-CC1FDA49DC9C}" dt="2023-03-26T21:43:25.174" v="289" actId="20577"/>
          <ac:spMkLst>
            <pc:docMk/>
            <pc:sldMk cId="346360101" sldId="310"/>
            <ac:spMk id="214" creationId="{00000000-0000-0000-0000-000000000000}"/>
          </ac:spMkLst>
        </pc:spChg>
        <pc:picChg chg="mod">
          <ac:chgData name="Yichen Jiang" userId="S::jiany34@mcmaster.ca::a881ccfc-5cea-414e-8c89-65f75c068b3e" providerId="AD" clId="Web-{B7764DF1-9FCC-6729-2BDD-CC1FDA49DC9C}" dt="2023-03-26T21:46:22.984" v="313" actId="1076"/>
          <ac:picMkLst>
            <pc:docMk/>
            <pc:sldMk cId="346360101" sldId="310"/>
            <ac:picMk id="211" creationId="{00000000-0000-0000-0000-000000000000}"/>
          </ac:picMkLst>
        </pc:picChg>
      </pc:sldChg>
      <pc:sldChg chg="delSp modSp add replId">
        <pc:chgData name="Yichen Jiang" userId="S::jiany34@mcmaster.ca::a881ccfc-5cea-414e-8c89-65f75c068b3e" providerId="AD" clId="Web-{B7764DF1-9FCC-6729-2BDD-CC1FDA49DC9C}" dt="2023-03-26T21:33:59.010" v="189" actId="20577"/>
        <pc:sldMkLst>
          <pc:docMk/>
          <pc:sldMk cId="3011645389" sldId="311"/>
        </pc:sldMkLst>
        <pc:spChg chg="mod">
          <ac:chgData name="Yichen Jiang" userId="S::jiany34@mcmaster.ca::a881ccfc-5cea-414e-8c89-65f75c068b3e" providerId="AD" clId="Web-{B7764DF1-9FCC-6729-2BDD-CC1FDA49DC9C}" dt="2023-03-26T21:31:42.949" v="107" actId="14100"/>
          <ac:spMkLst>
            <pc:docMk/>
            <pc:sldMk cId="3011645389" sldId="311"/>
            <ac:spMk id="212" creationId="{00000000-0000-0000-0000-000000000000}"/>
          </ac:spMkLst>
        </pc:spChg>
        <pc:spChg chg="mod">
          <ac:chgData name="Yichen Jiang" userId="S::jiany34@mcmaster.ca::a881ccfc-5cea-414e-8c89-65f75c068b3e" providerId="AD" clId="Web-{B7764DF1-9FCC-6729-2BDD-CC1FDA49DC9C}" dt="2023-03-26T21:33:59.010" v="189" actId="20577"/>
          <ac:spMkLst>
            <pc:docMk/>
            <pc:sldMk cId="3011645389" sldId="311"/>
            <ac:spMk id="213" creationId="{00000000-0000-0000-0000-000000000000}"/>
          </ac:spMkLst>
        </pc:spChg>
        <pc:spChg chg="mod">
          <ac:chgData name="Yichen Jiang" userId="S::jiany34@mcmaster.ca::a881ccfc-5cea-414e-8c89-65f75c068b3e" providerId="AD" clId="Web-{B7764DF1-9FCC-6729-2BDD-CC1FDA49DC9C}" dt="2023-03-26T21:31:35.887" v="105" actId="20577"/>
          <ac:spMkLst>
            <pc:docMk/>
            <pc:sldMk cId="3011645389" sldId="311"/>
            <ac:spMk id="214" creationId="{00000000-0000-0000-0000-000000000000}"/>
          </ac:spMkLst>
        </pc:spChg>
        <pc:spChg chg="mod">
          <ac:chgData name="Yichen Jiang" userId="S::jiany34@mcmaster.ca::a881ccfc-5cea-414e-8c89-65f75c068b3e" providerId="AD" clId="Web-{B7764DF1-9FCC-6729-2BDD-CC1FDA49DC9C}" dt="2023-03-26T21:31:47.277" v="108" actId="1076"/>
          <ac:spMkLst>
            <pc:docMk/>
            <pc:sldMk cId="3011645389" sldId="311"/>
            <ac:spMk id="217" creationId="{00000000-0000-0000-0000-000000000000}"/>
          </ac:spMkLst>
        </pc:spChg>
        <pc:picChg chg="del">
          <ac:chgData name="Yichen Jiang" userId="S::jiany34@mcmaster.ca::a881ccfc-5cea-414e-8c89-65f75c068b3e" providerId="AD" clId="Web-{B7764DF1-9FCC-6729-2BDD-CC1FDA49DC9C}" dt="2023-03-26T21:31:38.043" v="106"/>
          <ac:picMkLst>
            <pc:docMk/>
            <pc:sldMk cId="3011645389" sldId="311"/>
            <ac:picMk id="2" creationId="{7AFBF93B-AB87-D250-E1FC-E2859752A1CC}"/>
          </ac:picMkLst>
        </pc:picChg>
      </pc:sldChg>
    </pc:docChg>
  </pc:docChgLst>
  <pc:docChgLst>
    <pc:chgData name="Tingyu Shi" userId="S::shit19@mcmaster.ca::9a4734f7-5bd8-4a02-bd38-ef33adc3ba41" providerId="AD" clId="Web-{A81C9A95-2199-7E50-2D4F-1CE5252A0B16}"/>
    <pc:docChg chg="addSld delSld modSld sldOrd">
      <pc:chgData name="Tingyu Shi" userId="S::shit19@mcmaster.ca::9a4734f7-5bd8-4a02-bd38-ef33adc3ba41" providerId="AD" clId="Web-{A81C9A95-2199-7E50-2D4F-1CE5252A0B16}" dt="2023-03-26T21:58:59.040" v="633" actId="20577"/>
      <pc:docMkLst>
        <pc:docMk/>
      </pc:docMkLst>
      <pc:sldChg chg="modSp">
        <pc:chgData name="Tingyu Shi" userId="S::shit19@mcmaster.ca::9a4734f7-5bd8-4a02-bd38-ef33adc3ba41" providerId="AD" clId="Web-{A81C9A95-2199-7E50-2D4F-1CE5252A0B16}" dt="2023-03-26T20:19:37.644" v="103" actId="20577"/>
        <pc:sldMkLst>
          <pc:docMk/>
          <pc:sldMk cId="0" sldId="258"/>
        </pc:sldMkLst>
        <pc:spChg chg="mod">
          <ac:chgData name="Tingyu Shi" userId="S::shit19@mcmaster.ca::9a4734f7-5bd8-4a02-bd38-ef33adc3ba41" providerId="AD" clId="Web-{A81C9A95-2199-7E50-2D4F-1CE5252A0B16}" dt="2023-03-26T20:19:28.956" v="101" actId="20577"/>
          <ac:spMkLst>
            <pc:docMk/>
            <pc:sldMk cId="0" sldId="258"/>
            <ac:spMk id="194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0:19:37.644" v="103" actId="20577"/>
          <ac:spMkLst>
            <pc:docMk/>
            <pc:sldMk cId="0" sldId="258"/>
            <ac:spMk id="196" creationId="{00000000-0000-0000-0000-000000000000}"/>
          </ac:spMkLst>
        </pc:spChg>
      </pc:sldChg>
      <pc:sldChg chg="modSp modNotes">
        <pc:chgData name="Tingyu Shi" userId="S::shit19@mcmaster.ca::9a4734f7-5bd8-4a02-bd38-ef33adc3ba41" providerId="AD" clId="Web-{A81C9A95-2199-7E50-2D4F-1CE5252A0B16}" dt="2023-03-26T20:19:19.441" v="96" actId="20577"/>
        <pc:sldMkLst>
          <pc:docMk/>
          <pc:sldMk cId="0" sldId="259"/>
        </pc:sldMkLst>
        <pc:spChg chg="mod">
          <ac:chgData name="Tingyu Shi" userId="S::shit19@mcmaster.ca::9a4734f7-5bd8-4a02-bd38-ef33adc3ba41" providerId="AD" clId="Web-{A81C9A95-2199-7E50-2D4F-1CE5252A0B16}" dt="2023-03-26T20:17:40.785" v="85" actId="20577"/>
          <ac:spMkLst>
            <pc:docMk/>
            <pc:sldMk cId="0" sldId="259"/>
            <ac:spMk id="213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0:19:19.441" v="96" actId="20577"/>
          <ac:spMkLst>
            <pc:docMk/>
            <pc:sldMk cId="0" sldId="259"/>
            <ac:spMk id="214" creationId="{00000000-0000-0000-0000-000000000000}"/>
          </ac:spMkLst>
        </pc:spChg>
        <pc:picChg chg="mod">
          <ac:chgData name="Tingyu Shi" userId="S::shit19@mcmaster.ca::9a4734f7-5bd8-4a02-bd38-ef33adc3ba41" providerId="AD" clId="Web-{A81C9A95-2199-7E50-2D4F-1CE5252A0B16}" dt="2023-03-26T20:18:09.645" v="87" actId="14100"/>
          <ac:picMkLst>
            <pc:docMk/>
            <pc:sldMk cId="0" sldId="259"/>
            <ac:picMk id="211" creationId="{00000000-0000-0000-0000-000000000000}"/>
          </ac:picMkLst>
        </pc:picChg>
      </pc:sldChg>
      <pc:sldChg chg="addSp delSp modSp ord">
        <pc:chgData name="Tingyu Shi" userId="S::shit19@mcmaster.ca::9a4734f7-5bd8-4a02-bd38-ef33adc3ba41" providerId="AD" clId="Web-{A81C9A95-2199-7E50-2D4F-1CE5252A0B16}" dt="2023-03-26T21:18:22.165" v="507"/>
        <pc:sldMkLst>
          <pc:docMk/>
          <pc:sldMk cId="0" sldId="260"/>
        </pc:sldMkLst>
        <pc:spChg chg="add del mod">
          <ac:chgData name="Tingyu Shi" userId="S::shit19@mcmaster.ca::9a4734f7-5bd8-4a02-bd38-ef33adc3ba41" providerId="AD" clId="Web-{A81C9A95-2199-7E50-2D4F-1CE5252A0B16}" dt="2023-03-26T21:18:22.165" v="507"/>
          <ac:spMkLst>
            <pc:docMk/>
            <pc:sldMk cId="0" sldId="260"/>
            <ac:spMk id="3" creationId="{4D150916-87B3-890D-E96F-20D4F313EB2A}"/>
          </ac:spMkLst>
        </pc:spChg>
        <pc:spChg chg="mod">
          <ac:chgData name="Tingyu Shi" userId="S::shit19@mcmaster.ca::9a4734f7-5bd8-4a02-bd38-ef33adc3ba41" providerId="AD" clId="Web-{A81C9A95-2199-7E50-2D4F-1CE5252A0B16}" dt="2023-03-26T21:18:19.196" v="506" actId="1076"/>
          <ac:spMkLst>
            <pc:docMk/>
            <pc:sldMk cId="0" sldId="260"/>
            <ac:spMk id="222" creationId="{00000000-0000-0000-0000-000000000000}"/>
          </ac:spMkLst>
        </pc:spChg>
        <pc:spChg chg="del">
          <ac:chgData name="Tingyu Shi" userId="S::shit19@mcmaster.ca::9a4734f7-5bd8-4a02-bd38-ef33adc3ba41" providerId="AD" clId="Web-{A81C9A95-2199-7E50-2D4F-1CE5252A0B16}" dt="2023-03-26T21:18:16.728" v="505"/>
          <ac:spMkLst>
            <pc:docMk/>
            <pc:sldMk cId="0" sldId="260"/>
            <ac:spMk id="223" creationId="{00000000-0000-0000-0000-000000000000}"/>
          </ac:spMkLst>
        </pc:spChg>
      </pc:sldChg>
      <pc:sldChg chg="addSp delSp modSp ord">
        <pc:chgData name="Tingyu Shi" userId="S::shit19@mcmaster.ca::9a4734f7-5bd8-4a02-bd38-ef33adc3ba41" providerId="AD" clId="Web-{A81C9A95-2199-7E50-2D4F-1CE5252A0B16}" dt="2023-03-26T21:37:32.125" v="561"/>
        <pc:sldMkLst>
          <pc:docMk/>
          <pc:sldMk cId="0" sldId="261"/>
        </pc:sldMkLst>
        <pc:spChg chg="add del mod">
          <ac:chgData name="Tingyu Shi" userId="S::shit19@mcmaster.ca::9a4734f7-5bd8-4a02-bd38-ef33adc3ba41" providerId="AD" clId="Web-{A81C9A95-2199-7E50-2D4F-1CE5252A0B16}" dt="2023-03-26T21:37:21.266" v="558"/>
          <ac:spMkLst>
            <pc:docMk/>
            <pc:sldMk cId="0" sldId="261"/>
            <ac:spMk id="3" creationId="{1F30C28A-1BC2-C178-7627-8A9D9A5EF82E}"/>
          </ac:spMkLst>
        </pc:spChg>
        <pc:spChg chg="add del">
          <ac:chgData name="Tingyu Shi" userId="S::shit19@mcmaster.ca::9a4734f7-5bd8-4a02-bd38-ef33adc3ba41" providerId="AD" clId="Web-{A81C9A95-2199-7E50-2D4F-1CE5252A0B16}" dt="2023-03-26T21:37:32.125" v="561"/>
          <ac:spMkLst>
            <pc:docMk/>
            <pc:sldMk cId="0" sldId="261"/>
            <ac:spMk id="228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37:23.703" v="559" actId="1076"/>
          <ac:spMkLst>
            <pc:docMk/>
            <pc:sldMk cId="0" sldId="261"/>
            <ac:spMk id="229" creationId="{00000000-0000-0000-0000-000000000000}"/>
          </ac:spMkLst>
        </pc:spChg>
        <pc:spChg chg="del">
          <ac:chgData name="Tingyu Shi" userId="S::shit19@mcmaster.ca::9a4734f7-5bd8-4a02-bd38-ef33adc3ba41" providerId="AD" clId="Web-{A81C9A95-2199-7E50-2D4F-1CE5252A0B16}" dt="2023-03-26T21:36:25.391" v="543"/>
          <ac:spMkLst>
            <pc:docMk/>
            <pc:sldMk cId="0" sldId="261"/>
            <ac:spMk id="231" creationId="{00000000-0000-0000-0000-000000000000}"/>
          </ac:spMkLst>
        </pc:spChg>
        <pc:picChg chg="add del mod">
          <ac:chgData name="Tingyu Shi" userId="S::shit19@mcmaster.ca::9a4734f7-5bd8-4a02-bd38-ef33adc3ba41" providerId="AD" clId="Web-{A81C9A95-2199-7E50-2D4F-1CE5252A0B16}" dt="2023-03-26T21:37:03.876" v="554"/>
          <ac:picMkLst>
            <pc:docMk/>
            <pc:sldMk cId="0" sldId="261"/>
            <ac:picMk id="4" creationId="{46F9AD16-439E-A591-6868-B9AB6B578C83}"/>
          </ac:picMkLst>
        </pc:picChg>
        <pc:picChg chg="add mod">
          <ac:chgData name="Tingyu Shi" userId="S::shit19@mcmaster.ca::9a4734f7-5bd8-4a02-bd38-ef33adc3ba41" providerId="AD" clId="Web-{A81C9A95-2199-7E50-2D4F-1CE5252A0B16}" dt="2023-03-26T21:37:18.157" v="557" actId="1076"/>
          <ac:picMkLst>
            <pc:docMk/>
            <pc:sldMk cId="0" sldId="261"/>
            <ac:picMk id="5" creationId="{866A1C41-2812-375D-3AC8-DA53CBC0CE6A}"/>
          </ac:picMkLst>
        </pc:picChg>
        <pc:picChg chg="del">
          <ac:chgData name="Tingyu Shi" userId="S::shit19@mcmaster.ca::9a4734f7-5bd8-4a02-bd38-ef33adc3ba41" providerId="AD" clId="Web-{A81C9A95-2199-7E50-2D4F-1CE5252A0B16}" dt="2023-03-26T21:36:33.360" v="545"/>
          <ac:picMkLst>
            <pc:docMk/>
            <pc:sldMk cId="0" sldId="261"/>
            <ac:picMk id="230" creationId="{00000000-0000-0000-0000-000000000000}"/>
          </ac:picMkLst>
        </pc:picChg>
      </pc:sldChg>
      <pc:sldChg chg="modSp ord">
        <pc:chgData name="Tingyu Shi" userId="S::shit19@mcmaster.ca::9a4734f7-5bd8-4a02-bd38-ef33adc3ba41" providerId="AD" clId="Web-{A81C9A95-2199-7E50-2D4F-1CE5252A0B16}" dt="2023-03-26T21:09:49.887" v="465" actId="20577"/>
        <pc:sldMkLst>
          <pc:docMk/>
          <pc:sldMk cId="0" sldId="263"/>
        </pc:sldMkLst>
        <pc:spChg chg="mod">
          <ac:chgData name="Tingyu Shi" userId="S::shit19@mcmaster.ca::9a4734f7-5bd8-4a02-bd38-ef33adc3ba41" providerId="AD" clId="Web-{A81C9A95-2199-7E50-2D4F-1CE5252A0B16}" dt="2023-03-26T21:09:49.887" v="465" actId="20577"/>
          <ac:spMkLst>
            <pc:docMk/>
            <pc:sldMk cId="0" sldId="263"/>
            <ac:spMk id="256" creationId="{00000000-0000-0000-0000-000000000000}"/>
          </ac:spMkLst>
        </pc:spChg>
      </pc:sldChg>
      <pc:sldChg chg="addSp delSp modSp ord modNotes">
        <pc:chgData name="Tingyu Shi" userId="S::shit19@mcmaster.ca::9a4734f7-5bd8-4a02-bd38-ef33adc3ba41" providerId="AD" clId="Web-{A81C9A95-2199-7E50-2D4F-1CE5252A0B16}" dt="2023-03-26T21:01:11.313" v="365" actId="20577"/>
        <pc:sldMkLst>
          <pc:docMk/>
          <pc:sldMk cId="0" sldId="268"/>
        </pc:sldMkLst>
        <pc:spChg chg="mod">
          <ac:chgData name="Tingyu Shi" userId="S::shit19@mcmaster.ca::9a4734f7-5bd8-4a02-bd38-ef33adc3ba41" providerId="AD" clId="Web-{A81C9A95-2199-7E50-2D4F-1CE5252A0B16}" dt="2023-03-26T20:50:49.802" v="342" actId="14100"/>
          <ac:spMkLst>
            <pc:docMk/>
            <pc:sldMk cId="0" sldId="268"/>
            <ac:spMk id="317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0:57:20.471" v="344" actId="1076"/>
          <ac:spMkLst>
            <pc:docMk/>
            <pc:sldMk cId="0" sldId="268"/>
            <ac:spMk id="321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0:49:41.724" v="338" actId="14100"/>
          <ac:spMkLst>
            <pc:docMk/>
            <pc:sldMk cId="0" sldId="268"/>
            <ac:spMk id="322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1:11.313" v="365" actId="20577"/>
          <ac:spMkLst>
            <pc:docMk/>
            <pc:sldMk cId="0" sldId="268"/>
            <ac:spMk id="346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0:38:03.136" v="286" actId="20577"/>
          <ac:spMkLst>
            <pc:docMk/>
            <pc:sldMk cId="0" sldId="268"/>
            <ac:spMk id="347" creationId="{00000000-0000-0000-0000-000000000000}"/>
          </ac:spMkLst>
        </pc:spChg>
        <pc:grpChg chg="del mod">
          <ac:chgData name="Tingyu Shi" userId="S::shit19@mcmaster.ca::9a4734f7-5bd8-4a02-bd38-ef33adc3ba41" providerId="AD" clId="Web-{A81C9A95-2199-7E50-2D4F-1CE5252A0B16}" dt="2023-03-26T20:49:36.193" v="337"/>
          <ac:grpSpMkLst>
            <pc:docMk/>
            <pc:sldMk cId="0" sldId="268"/>
            <ac:grpSpMk id="323" creationId="{00000000-0000-0000-0000-000000000000}"/>
          </ac:grpSpMkLst>
        </pc:grpChg>
        <pc:picChg chg="add del mod">
          <ac:chgData name="Tingyu Shi" userId="S::shit19@mcmaster.ca::9a4734f7-5bd8-4a02-bd38-ef33adc3ba41" providerId="AD" clId="Web-{A81C9A95-2199-7E50-2D4F-1CE5252A0B16}" dt="2023-03-26T20:49:07.084" v="330"/>
          <ac:picMkLst>
            <pc:docMk/>
            <pc:sldMk cId="0" sldId="268"/>
            <ac:picMk id="2" creationId="{DFF974AC-6542-93ED-0771-53F2C7B8C14D}"/>
          </ac:picMkLst>
        </pc:picChg>
        <pc:picChg chg="add del mod">
          <ac:chgData name="Tingyu Shi" userId="S::shit19@mcmaster.ca::9a4734f7-5bd8-4a02-bd38-ef33adc3ba41" providerId="AD" clId="Web-{A81C9A95-2199-7E50-2D4F-1CE5252A0B16}" dt="2023-03-26T20:48:57.975" v="325"/>
          <ac:picMkLst>
            <pc:docMk/>
            <pc:sldMk cId="0" sldId="268"/>
            <ac:picMk id="3" creationId="{236A0622-546D-1C18-A4FE-72356AD9A1BC}"/>
          </ac:picMkLst>
        </pc:picChg>
        <pc:picChg chg="add del mod">
          <ac:chgData name="Tingyu Shi" userId="S::shit19@mcmaster.ca::9a4734f7-5bd8-4a02-bd38-ef33adc3ba41" providerId="AD" clId="Web-{A81C9A95-2199-7E50-2D4F-1CE5252A0B16}" dt="2023-03-26T20:49:00.334" v="326"/>
          <ac:picMkLst>
            <pc:docMk/>
            <pc:sldMk cId="0" sldId="268"/>
            <ac:picMk id="4" creationId="{7DE00381-4068-9339-27BC-8A2D656F9D9E}"/>
          </ac:picMkLst>
        </pc:picChg>
        <pc:picChg chg="mod">
          <ac:chgData name="Tingyu Shi" userId="S::shit19@mcmaster.ca::9a4734f7-5bd8-4a02-bd38-ef33adc3ba41" providerId="AD" clId="Web-{A81C9A95-2199-7E50-2D4F-1CE5252A0B16}" dt="2023-03-26T20:49:05.006" v="329" actId="1076"/>
          <ac:picMkLst>
            <pc:docMk/>
            <pc:sldMk cId="0" sldId="268"/>
            <ac:picMk id="5" creationId="{6A2FBCBA-0492-F27A-5679-09A37274EA7E}"/>
          </ac:picMkLst>
        </pc:picChg>
        <pc:picChg chg="add del mod">
          <ac:chgData name="Tingyu Shi" userId="S::shit19@mcmaster.ca::9a4734f7-5bd8-4a02-bd38-ef33adc3ba41" providerId="AD" clId="Web-{A81C9A95-2199-7E50-2D4F-1CE5252A0B16}" dt="2023-03-26T20:47:36.944" v="323"/>
          <ac:picMkLst>
            <pc:docMk/>
            <pc:sldMk cId="0" sldId="268"/>
            <ac:picMk id="6" creationId="{10CD2381-1423-D1A0-1F8D-F1DD4A496E0C}"/>
          </ac:picMkLst>
        </pc:picChg>
        <pc:picChg chg="del mod">
          <ac:chgData name="Tingyu Shi" userId="S::shit19@mcmaster.ca::9a4734f7-5bd8-4a02-bd38-ef33adc3ba41" providerId="AD" clId="Web-{A81C9A95-2199-7E50-2D4F-1CE5252A0B16}" dt="2023-03-26T20:48:55.647" v="324"/>
          <ac:picMkLst>
            <pc:docMk/>
            <pc:sldMk cId="0" sldId="268"/>
            <ac:picMk id="348" creationId="{00000000-0000-0000-0000-000000000000}"/>
          </ac:picMkLst>
        </pc:picChg>
        <pc:picChg chg="del mod">
          <ac:chgData name="Tingyu Shi" userId="S::shit19@mcmaster.ca::9a4734f7-5bd8-4a02-bd38-ef33adc3ba41" providerId="AD" clId="Web-{A81C9A95-2199-7E50-2D4F-1CE5252A0B16}" dt="2023-03-26T20:49:09.225" v="331"/>
          <ac:picMkLst>
            <pc:docMk/>
            <pc:sldMk cId="0" sldId="268"/>
            <ac:picMk id="349" creationId="{00000000-0000-0000-0000-000000000000}"/>
          </ac:picMkLst>
        </pc:picChg>
        <pc:picChg chg="del">
          <ac:chgData name="Tingyu Shi" userId="S::shit19@mcmaster.ca::9a4734f7-5bd8-4a02-bd38-ef33adc3ba41" providerId="AD" clId="Web-{A81C9A95-2199-7E50-2D4F-1CE5252A0B16}" dt="2023-03-26T20:49:02.678" v="328"/>
          <ac:picMkLst>
            <pc:docMk/>
            <pc:sldMk cId="0" sldId="268"/>
            <ac:picMk id="350" creationId="{00000000-0000-0000-0000-000000000000}"/>
          </ac:picMkLst>
        </pc:picChg>
        <pc:picChg chg="del">
          <ac:chgData name="Tingyu Shi" userId="S::shit19@mcmaster.ca::9a4734f7-5bd8-4a02-bd38-ef33adc3ba41" providerId="AD" clId="Web-{A81C9A95-2199-7E50-2D4F-1CE5252A0B16}" dt="2023-03-26T20:49:00.475" v="327"/>
          <ac:picMkLst>
            <pc:docMk/>
            <pc:sldMk cId="0" sldId="268"/>
            <ac:picMk id="351" creationId="{00000000-0000-0000-0000-000000000000}"/>
          </ac:picMkLst>
        </pc:picChg>
      </pc:sldChg>
      <pc:sldChg chg="modSp add ord replId modNotes">
        <pc:chgData name="Tingyu Shi" userId="S::shit19@mcmaster.ca::9a4734f7-5bd8-4a02-bd38-ef33adc3ba41" providerId="AD" clId="Web-{A81C9A95-2199-7E50-2D4F-1CE5252A0B16}" dt="2023-03-26T20:32:25.123" v="248" actId="20577"/>
        <pc:sldMkLst>
          <pc:docMk/>
          <pc:sldMk cId="3488898941" sldId="306"/>
        </pc:sldMkLst>
        <pc:spChg chg="mod">
          <ac:chgData name="Tingyu Shi" userId="S::shit19@mcmaster.ca::9a4734f7-5bd8-4a02-bd38-ef33adc3ba41" providerId="AD" clId="Web-{A81C9A95-2199-7E50-2D4F-1CE5252A0B16}" dt="2023-03-26T20:32:25.123" v="248" actId="20577"/>
          <ac:spMkLst>
            <pc:docMk/>
            <pc:sldMk cId="3488898941" sldId="306"/>
            <ac:spMk id="213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0:27:04.141" v="198" actId="20577"/>
          <ac:spMkLst>
            <pc:docMk/>
            <pc:sldMk cId="3488898941" sldId="306"/>
            <ac:spMk id="214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0:27:57.531" v="212" actId="1076"/>
          <ac:spMkLst>
            <pc:docMk/>
            <pc:sldMk cId="3488898941" sldId="306"/>
            <ac:spMk id="215" creationId="{00000000-0000-0000-0000-000000000000}"/>
          </ac:spMkLst>
        </pc:spChg>
        <pc:picChg chg="mod">
          <ac:chgData name="Tingyu Shi" userId="S::shit19@mcmaster.ca::9a4734f7-5bd8-4a02-bd38-ef33adc3ba41" providerId="AD" clId="Web-{A81C9A95-2199-7E50-2D4F-1CE5252A0B16}" dt="2023-03-26T20:28:21.546" v="215" actId="14100"/>
          <ac:picMkLst>
            <pc:docMk/>
            <pc:sldMk cId="3488898941" sldId="306"/>
            <ac:picMk id="211" creationId="{00000000-0000-0000-0000-000000000000}"/>
          </ac:picMkLst>
        </pc:picChg>
      </pc:sldChg>
      <pc:sldChg chg="modSp add ord replId">
        <pc:chgData name="Tingyu Shi" userId="S::shit19@mcmaster.ca::9a4734f7-5bd8-4a02-bd38-ef33adc3ba41" providerId="AD" clId="Web-{A81C9A95-2199-7E50-2D4F-1CE5252A0B16}" dt="2023-03-26T21:30:58.409" v="535" actId="14100"/>
        <pc:sldMkLst>
          <pc:docMk/>
          <pc:sldMk cId="2699182594" sldId="307"/>
        </pc:sldMkLst>
        <pc:spChg chg="mod">
          <ac:chgData name="Tingyu Shi" userId="S::shit19@mcmaster.ca::9a4734f7-5bd8-4a02-bd38-ef33adc3ba41" providerId="AD" clId="Web-{A81C9A95-2199-7E50-2D4F-1CE5252A0B16}" dt="2023-03-26T21:23:07.772" v="522" actId="14100"/>
          <ac:spMkLst>
            <pc:docMk/>
            <pc:sldMk cId="2699182594" sldId="307"/>
            <ac:spMk id="213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18:52.243" v="517" actId="20577"/>
          <ac:spMkLst>
            <pc:docMk/>
            <pc:sldMk cId="2699182594" sldId="307"/>
            <ac:spMk id="214" creationId="{00000000-0000-0000-0000-000000000000}"/>
          </ac:spMkLst>
        </pc:spChg>
        <pc:picChg chg="mod">
          <ac:chgData name="Tingyu Shi" userId="S::shit19@mcmaster.ca::9a4734f7-5bd8-4a02-bd38-ef33adc3ba41" providerId="AD" clId="Web-{A81C9A95-2199-7E50-2D4F-1CE5252A0B16}" dt="2023-03-26T21:30:58.409" v="535" actId="14100"/>
          <ac:picMkLst>
            <pc:docMk/>
            <pc:sldMk cId="2699182594" sldId="307"/>
            <ac:picMk id="2" creationId="{7AFBF93B-AB87-D250-E1FC-E2859752A1CC}"/>
          </ac:picMkLst>
        </pc:picChg>
      </pc:sldChg>
      <pc:sldChg chg="delSp modSp">
        <pc:chgData name="Tingyu Shi" userId="S::shit19@mcmaster.ca::9a4734f7-5bd8-4a02-bd38-ef33adc3ba41" providerId="AD" clId="Web-{A81C9A95-2199-7E50-2D4F-1CE5252A0B16}" dt="2023-03-26T21:08:08.263" v="456" actId="1076"/>
        <pc:sldMkLst>
          <pc:docMk/>
          <pc:sldMk cId="1942239932" sldId="308"/>
        </pc:sldMkLst>
        <pc:spChg chg="del mod">
          <ac:chgData name="Tingyu Shi" userId="S::shit19@mcmaster.ca::9a4734f7-5bd8-4a02-bd38-ef33adc3ba41" providerId="AD" clId="Web-{A81C9A95-2199-7E50-2D4F-1CE5252A0B16}" dt="2023-03-26T21:07:13.545" v="434"/>
          <ac:spMkLst>
            <pc:docMk/>
            <pc:sldMk cId="1942239932" sldId="308"/>
            <ac:spMk id="317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7:53.435" v="449" actId="1076"/>
          <ac:spMkLst>
            <pc:docMk/>
            <pc:sldMk cId="1942239932" sldId="308"/>
            <ac:spMk id="318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8:08.248" v="453" actId="1076"/>
          <ac:spMkLst>
            <pc:docMk/>
            <pc:sldMk cId="1942239932" sldId="308"/>
            <ac:spMk id="319" creationId="{00000000-0000-0000-0000-000000000000}"/>
          </ac:spMkLst>
        </pc:spChg>
        <pc:spChg chg="del">
          <ac:chgData name="Tingyu Shi" userId="S::shit19@mcmaster.ca::9a4734f7-5bd8-4a02-bd38-ef33adc3ba41" providerId="AD" clId="Web-{A81C9A95-2199-7E50-2D4F-1CE5252A0B16}" dt="2023-03-26T21:05:37.421" v="427"/>
          <ac:spMkLst>
            <pc:docMk/>
            <pc:sldMk cId="1942239932" sldId="308"/>
            <ac:spMk id="320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7:24.076" v="435" actId="1076"/>
          <ac:spMkLst>
            <pc:docMk/>
            <pc:sldMk cId="1942239932" sldId="308"/>
            <ac:spMk id="321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7:24.076" v="436" actId="1076"/>
          <ac:spMkLst>
            <pc:docMk/>
            <pc:sldMk cId="1942239932" sldId="308"/>
            <ac:spMk id="339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7:24.092" v="437" actId="1076"/>
          <ac:spMkLst>
            <pc:docMk/>
            <pc:sldMk cId="1942239932" sldId="308"/>
            <ac:spMk id="340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7:53.435" v="450" actId="1076"/>
          <ac:spMkLst>
            <pc:docMk/>
            <pc:sldMk cId="1942239932" sldId="308"/>
            <ac:spMk id="341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7:53.451" v="451" actId="1076"/>
          <ac:spMkLst>
            <pc:docMk/>
            <pc:sldMk cId="1942239932" sldId="308"/>
            <ac:spMk id="342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8:08.248" v="454" actId="1076"/>
          <ac:spMkLst>
            <pc:docMk/>
            <pc:sldMk cId="1942239932" sldId="308"/>
            <ac:spMk id="343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8:08.263" v="455" actId="1076"/>
          <ac:spMkLst>
            <pc:docMk/>
            <pc:sldMk cId="1942239932" sldId="308"/>
            <ac:spMk id="344" creationId="{00000000-0000-0000-0000-000000000000}"/>
          </ac:spMkLst>
        </pc:spChg>
        <pc:spChg chg="del">
          <ac:chgData name="Tingyu Shi" userId="S::shit19@mcmaster.ca::9a4734f7-5bd8-4a02-bd38-ef33adc3ba41" providerId="AD" clId="Web-{A81C9A95-2199-7E50-2D4F-1CE5252A0B16}" dt="2023-03-26T21:05:42.249" v="430"/>
          <ac:spMkLst>
            <pc:docMk/>
            <pc:sldMk cId="1942239932" sldId="308"/>
            <ac:spMk id="345" creationId="{00000000-0000-0000-0000-000000000000}"/>
          </ac:spMkLst>
        </pc:spChg>
        <pc:spChg chg="del mod">
          <ac:chgData name="Tingyu Shi" userId="S::shit19@mcmaster.ca::9a4734f7-5bd8-4a02-bd38-ef33adc3ba41" providerId="AD" clId="Web-{A81C9A95-2199-7E50-2D4F-1CE5252A0B16}" dt="2023-03-26T21:05:42.217" v="429"/>
          <ac:spMkLst>
            <pc:docMk/>
            <pc:sldMk cId="1942239932" sldId="308"/>
            <ac:spMk id="346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2:37.281" v="372" actId="20577"/>
          <ac:spMkLst>
            <pc:docMk/>
            <pc:sldMk cId="1942239932" sldId="308"/>
            <ac:spMk id="347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7:24.092" v="438" actId="1076"/>
          <ac:spMkLst>
            <pc:docMk/>
            <pc:sldMk cId="1942239932" sldId="308"/>
            <ac:spMk id="352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7:57.295" v="452" actId="1076"/>
          <ac:spMkLst>
            <pc:docMk/>
            <pc:sldMk cId="1942239932" sldId="308"/>
            <ac:spMk id="353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08:08.263" v="456" actId="1076"/>
          <ac:spMkLst>
            <pc:docMk/>
            <pc:sldMk cId="1942239932" sldId="308"/>
            <ac:spMk id="354" creationId="{00000000-0000-0000-0000-000000000000}"/>
          </ac:spMkLst>
        </pc:spChg>
        <pc:spChg chg="del">
          <ac:chgData name="Tingyu Shi" userId="S::shit19@mcmaster.ca::9a4734f7-5bd8-4a02-bd38-ef33adc3ba41" providerId="AD" clId="Web-{A81C9A95-2199-7E50-2D4F-1CE5252A0B16}" dt="2023-03-26T21:05:46.030" v="431"/>
          <ac:spMkLst>
            <pc:docMk/>
            <pc:sldMk cId="1942239932" sldId="308"/>
            <ac:spMk id="355" creationId="{00000000-0000-0000-0000-000000000000}"/>
          </ac:spMkLst>
        </pc:spChg>
        <pc:picChg chg="del">
          <ac:chgData name="Tingyu Shi" userId="S::shit19@mcmaster.ca::9a4734f7-5bd8-4a02-bd38-ef33adc3ba41" providerId="AD" clId="Web-{A81C9A95-2199-7E50-2D4F-1CE5252A0B16}" dt="2023-03-26T21:06:58.123" v="432"/>
          <ac:picMkLst>
            <pc:docMk/>
            <pc:sldMk cId="1942239932" sldId="308"/>
            <ac:picMk id="3" creationId="{3A10A0FC-AE62-0E6C-C1C2-0682E8087EAD}"/>
          </ac:picMkLst>
        </pc:picChg>
        <pc:picChg chg="del">
          <ac:chgData name="Tingyu Shi" userId="S::shit19@mcmaster.ca::9a4734f7-5bd8-4a02-bd38-ef33adc3ba41" providerId="AD" clId="Web-{A81C9A95-2199-7E50-2D4F-1CE5252A0B16}" dt="2023-03-26T21:02:45.625" v="373"/>
          <ac:picMkLst>
            <pc:docMk/>
            <pc:sldMk cId="1942239932" sldId="308"/>
            <ac:picMk id="5" creationId="{6A2FBCBA-0492-F27A-5679-09A37274EA7E}"/>
          </ac:picMkLst>
        </pc:picChg>
      </pc:sldChg>
      <pc:sldChg chg="addSp delSp modSp add ord replId">
        <pc:chgData name="Tingyu Shi" userId="S::shit19@mcmaster.ca::9a4734f7-5bd8-4a02-bd38-ef33adc3ba41" providerId="AD" clId="Web-{A81C9A95-2199-7E50-2D4F-1CE5252A0B16}" dt="2023-03-26T21:12:16.199" v="493" actId="1076"/>
        <pc:sldMkLst>
          <pc:docMk/>
          <pc:sldMk cId="279216483" sldId="309"/>
        </pc:sldMkLst>
        <pc:spChg chg="add del mod">
          <ac:chgData name="Tingyu Shi" userId="S::shit19@mcmaster.ca::9a4734f7-5bd8-4a02-bd38-ef33adc3ba41" providerId="AD" clId="Web-{A81C9A95-2199-7E50-2D4F-1CE5252A0B16}" dt="2023-03-26T21:11:41.027" v="482"/>
          <ac:spMkLst>
            <pc:docMk/>
            <pc:sldMk cId="279216483" sldId="309"/>
            <ac:spMk id="3" creationId="{15744022-0DDB-0A64-BFA6-67A3BD111734}"/>
          </ac:spMkLst>
        </pc:spChg>
        <pc:spChg chg="del">
          <ac:chgData name="Tingyu Shi" userId="S::shit19@mcmaster.ca::9a4734f7-5bd8-4a02-bd38-ef33adc3ba41" providerId="AD" clId="Web-{A81C9A95-2199-7E50-2D4F-1CE5252A0B16}" dt="2023-03-26T21:11:49.762" v="486"/>
          <ac:spMkLst>
            <pc:docMk/>
            <pc:sldMk cId="279216483" sldId="309"/>
            <ac:spMk id="212" creationId="{00000000-0000-0000-0000-000000000000}"/>
          </ac:spMkLst>
        </pc:spChg>
        <pc:spChg chg="del">
          <ac:chgData name="Tingyu Shi" userId="S::shit19@mcmaster.ca::9a4734f7-5bd8-4a02-bd38-ef33adc3ba41" providerId="AD" clId="Web-{A81C9A95-2199-7E50-2D4F-1CE5252A0B16}" dt="2023-03-26T21:11:33.793" v="480"/>
          <ac:spMkLst>
            <pc:docMk/>
            <pc:sldMk cId="279216483" sldId="309"/>
            <ac:spMk id="213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10:53.934" v="479" actId="20577"/>
          <ac:spMkLst>
            <pc:docMk/>
            <pc:sldMk cId="279216483" sldId="309"/>
            <ac:spMk id="214" creationId="{00000000-0000-0000-0000-000000000000}"/>
          </ac:spMkLst>
        </pc:spChg>
        <pc:spChg chg="del">
          <ac:chgData name="Tingyu Shi" userId="S::shit19@mcmaster.ca::9a4734f7-5bd8-4a02-bd38-ef33adc3ba41" providerId="AD" clId="Web-{A81C9A95-2199-7E50-2D4F-1CE5252A0B16}" dt="2023-03-26T21:11:47.590" v="485"/>
          <ac:spMkLst>
            <pc:docMk/>
            <pc:sldMk cId="279216483" sldId="309"/>
            <ac:spMk id="215" creationId="{00000000-0000-0000-0000-000000000000}"/>
          </ac:spMkLst>
        </pc:spChg>
        <pc:spChg chg="del">
          <ac:chgData name="Tingyu Shi" userId="S::shit19@mcmaster.ca::9a4734f7-5bd8-4a02-bd38-ef33adc3ba41" providerId="AD" clId="Web-{A81C9A95-2199-7E50-2D4F-1CE5252A0B16}" dt="2023-03-26T21:12:10.527" v="491"/>
          <ac:spMkLst>
            <pc:docMk/>
            <pc:sldMk cId="279216483" sldId="309"/>
            <ac:spMk id="216" creationId="{00000000-0000-0000-0000-000000000000}"/>
          </ac:spMkLst>
        </pc:spChg>
        <pc:spChg chg="del">
          <ac:chgData name="Tingyu Shi" userId="S::shit19@mcmaster.ca::9a4734f7-5bd8-4a02-bd38-ef33adc3ba41" providerId="AD" clId="Web-{A81C9A95-2199-7E50-2D4F-1CE5252A0B16}" dt="2023-03-26T21:12:07.527" v="490"/>
          <ac:spMkLst>
            <pc:docMk/>
            <pc:sldMk cId="279216483" sldId="309"/>
            <ac:spMk id="217" creationId="{00000000-0000-0000-0000-000000000000}"/>
          </ac:spMkLst>
        </pc:spChg>
        <pc:picChg chg="add mod">
          <ac:chgData name="Tingyu Shi" userId="S::shit19@mcmaster.ca::9a4734f7-5bd8-4a02-bd38-ef33adc3ba41" providerId="AD" clId="Web-{A81C9A95-2199-7E50-2D4F-1CE5252A0B16}" dt="2023-03-26T21:12:16.199" v="493" actId="1076"/>
          <ac:picMkLst>
            <pc:docMk/>
            <pc:sldMk cId="279216483" sldId="309"/>
            <ac:picMk id="4" creationId="{6456B78A-9449-3F0A-EA5F-0FD3A48F4647}"/>
          </ac:picMkLst>
        </pc:picChg>
      </pc:sldChg>
      <pc:sldChg chg="modSp add replId">
        <pc:chgData name="Tingyu Shi" userId="S::shit19@mcmaster.ca::9a4734f7-5bd8-4a02-bd38-ef33adc3ba41" providerId="AD" clId="Web-{A81C9A95-2199-7E50-2D4F-1CE5252A0B16}" dt="2023-03-26T21:58:59.040" v="633" actId="20577"/>
        <pc:sldMkLst>
          <pc:docMk/>
          <pc:sldMk cId="346360101" sldId="310"/>
        </pc:sldMkLst>
        <pc:spChg chg="mod">
          <ac:chgData name="Tingyu Shi" userId="S::shit19@mcmaster.ca::9a4734f7-5bd8-4a02-bd38-ef33adc3ba41" providerId="AD" clId="Web-{A81C9A95-2199-7E50-2D4F-1CE5252A0B16}" dt="2023-03-26T21:58:59.040" v="633" actId="20577"/>
          <ac:spMkLst>
            <pc:docMk/>
            <pc:sldMk cId="346360101" sldId="310"/>
            <ac:spMk id="213" creationId="{00000000-0000-0000-0000-000000000000}"/>
          </ac:spMkLst>
        </pc:spChg>
        <pc:spChg chg="mod">
          <ac:chgData name="Tingyu Shi" userId="S::shit19@mcmaster.ca::9a4734f7-5bd8-4a02-bd38-ef33adc3ba41" providerId="AD" clId="Web-{A81C9A95-2199-7E50-2D4F-1CE5252A0B16}" dt="2023-03-26T21:19:07.024" v="521" actId="20577"/>
          <ac:spMkLst>
            <pc:docMk/>
            <pc:sldMk cId="346360101" sldId="310"/>
            <ac:spMk id="214" creationId="{00000000-0000-0000-0000-000000000000}"/>
          </ac:spMkLst>
        </pc:spChg>
      </pc:sldChg>
      <pc:sldChg chg="delSp modSp add del replId">
        <pc:chgData name="Tingyu Shi" userId="S::shit19@mcmaster.ca::9a4734f7-5bd8-4a02-bd38-ef33adc3ba41" providerId="AD" clId="Web-{A81C9A95-2199-7E50-2D4F-1CE5252A0B16}" dt="2023-03-26T21:17:50.446" v="497"/>
        <pc:sldMkLst>
          <pc:docMk/>
          <pc:sldMk cId="3794485779" sldId="310"/>
        </pc:sldMkLst>
        <pc:spChg chg="mod">
          <ac:chgData name="Tingyu Shi" userId="S::shit19@mcmaster.ca::9a4734f7-5bd8-4a02-bd38-ef33adc3ba41" providerId="AD" clId="Web-{A81C9A95-2199-7E50-2D4F-1CE5252A0B16}" dt="2023-03-26T21:15:42.369" v="496" actId="1076"/>
          <ac:spMkLst>
            <pc:docMk/>
            <pc:sldMk cId="3794485779" sldId="310"/>
            <ac:spMk id="214" creationId="{00000000-0000-0000-0000-000000000000}"/>
          </ac:spMkLst>
        </pc:spChg>
        <pc:picChg chg="del">
          <ac:chgData name="Tingyu Shi" userId="S::shit19@mcmaster.ca::9a4734f7-5bd8-4a02-bd38-ef33adc3ba41" providerId="AD" clId="Web-{A81C9A95-2199-7E50-2D4F-1CE5252A0B16}" dt="2023-03-26T21:15:21.182" v="495"/>
          <ac:picMkLst>
            <pc:docMk/>
            <pc:sldMk cId="3794485779" sldId="310"/>
            <ac:picMk id="4" creationId="{6456B78A-9449-3F0A-EA5F-0FD3A48F4647}"/>
          </ac:picMkLst>
        </pc:picChg>
      </pc:sldChg>
    </pc:docChg>
  </pc:docChgLst>
  <pc:docChgLst>
    <pc:chgData name="Jiacheng Wu" userId="S::wuj187@mcmaster.ca::30fcde9d-5368-4b2d-9f4a-5bac0bdc383f" providerId="AD" clId="Web-{2D0182BE-4154-9464-A197-90C70573772D}"/>
    <pc:docChg chg="modSld modMainMaster">
      <pc:chgData name="Jiacheng Wu" userId="S::wuj187@mcmaster.ca::30fcde9d-5368-4b2d-9f4a-5bac0bdc383f" providerId="AD" clId="Web-{2D0182BE-4154-9464-A197-90C70573772D}" dt="2023-03-26T21:34:41.879" v="112" actId="14100"/>
      <pc:docMkLst>
        <pc:docMk/>
      </pc:docMkLst>
      <pc:sldChg chg="modSp">
        <pc:chgData name="Jiacheng Wu" userId="S::wuj187@mcmaster.ca::30fcde9d-5368-4b2d-9f4a-5bac0bdc383f" providerId="AD" clId="Web-{2D0182BE-4154-9464-A197-90C70573772D}" dt="2023-03-26T19:52:15.593" v="7" actId="1076"/>
        <pc:sldMkLst>
          <pc:docMk/>
          <pc:sldMk cId="0" sldId="256"/>
        </pc:sldMkLst>
        <pc:picChg chg="mod">
          <ac:chgData name="Jiacheng Wu" userId="S::wuj187@mcmaster.ca::30fcde9d-5368-4b2d-9f4a-5bac0bdc383f" providerId="AD" clId="Web-{2D0182BE-4154-9464-A197-90C70573772D}" dt="2023-03-26T19:52:15.593" v="7" actId="1076"/>
          <ac:picMkLst>
            <pc:docMk/>
            <pc:sldMk cId="0" sldId="256"/>
            <ac:picMk id="2" creationId="{DBA99E9F-CB71-6801-178F-4253F6C1C999}"/>
          </ac:picMkLst>
        </pc:picChg>
      </pc:sldChg>
      <pc:sldChg chg="modSp">
        <pc:chgData name="Jiacheng Wu" userId="S::wuj187@mcmaster.ca::30fcde9d-5368-4b2d-9f4a-5bac0bdc383f" providerId="AD" clId="Web-{2D0182BE-4154-9464-A197-90C70573772D}" dt="2023-03-26T19:44:15.677" v="3" actId="20577"/>
        <pc:sldMkLst>
          <pc:docMk/>
          <pc:sldMk cId="0" sldId="258"/>
        </pc:sldMkLst>
        <pc:spChg chg="mod">
          <ac:chgData name="Jiacheng Wu" userId="S::wuj187@mcmaster.ca::30fcde9d-5368-4b2d-9f4a-5bac0bdc383f" providerId="AD" clId="Web-{2D0182BE-4154-9464-A197-90C70573772D}" dt="2023-03-26T19:44:15.677" v="3" actId="20577"/>
          <ac:spMkLst>
            <pc:docMk/>
            <pc:sldMk cId="0" sldId="258"/>
            <ac:spMk id="196" creationId="{00000000-0000-0000-0000-000000000000}"/>
          </ac:spMkLst>
        </pc:spChg>
      </pc:sldChg>
      <pc:sldChg chg="modSp">
        <pc:chgData name="Jiacheng Wu" userId="S::wuj187@mcmaster.ca::30fcde9d-5368-4b2d-9f4a-5bac0bdc383f" providerId="AD" clId="Web-{2D0182BE-4154-9464-A197-90C70573772D}" dt="2023-03-26T20:20:15.662" v="27" actId="20577"/>
        <pc:sldMkLst>
          <pc:docMk/>
          <pc:sldMk cId="0" sldId="259"/>
        </pc:sldMkLst>
        <pc:spChg chg="mod">
          <ac:chgData name="Jiacheng Wu" userId="S::wuj187@mcmaster.ca::30fcde9d-5368-4b2d-9f4a-5bac0bdc383f" providerId="AD" clId="Web-{2D0182BE-4154-9464-A197-90C70573772D}" dt="2023-03-26T20:20:15.662" v="27" actId="20577"/>
          <ac:spMkLst>
            <pc:docMk/>
            <pc:sldMk cId="0" sldId="259"/>
            <ac:spMk id="213" creationId="{00000000-0000-0000-0000-000000000000}"/>
          </ac:spMkLst>
        </pc:spChg>
      </pc:sldChg>
      <pc:sldChg chg="addSp delSp modSp">
        <pc:chgData name="Jiacheng Wu" userId="S::wuj187@mcmaster.ca::30fcde9d-5368-4b2d-9f4a-5bac0bdc383f" providerId="AD" clId="Web-{2D0182BE-4154-9464-A197-90C70573772D}" dt="2023-03-26T20:50:01.436" v="109" actId="1076"/>
        <pc:sldMkLst>
          <pc:docMk/>
          <pc:sldMk cId="0" sldId="268"/>
        </pc:sldMkLst>
        <pc:spChg chg="add del">
          <ac:chgData name="Jiacheng Wu" userId="S::wuj187@mcmaster.ca::30fcde9d-5368-4b2d-9f4a-5bac0bdc383f" providerId="AD" clId="Web-{2D0182BE-4154-9464-A197-90C70573772D}" dt="2023-03-26T20:49:52.826" v="108"/>
          <ac:spMkLst>
            <pc:docMk/>
            <pc:sldMk cId="0" sldId="268"/>
            <ac:spMk id="2" creationId="{DD1FED4D-4617-D7E9-3571-D5E3ABC7AB8F}"/>
          </ac:spMkLst>
        </pc:spChg>
        <pc:spChg chg="mod">
          <ac:chgData name="Jiacheng Wu" userId="S::wuj187@mcmaster.ca::30fcde9d-5368-4b2d-9f4a-5bac0bdc383f" providerId="AD" clId="Web-{2D0182BE-4154-9464-A197-90C70573772D}" dt="2023-03-26T20:50:01.436" v="109" actId="1076"/>
          <ac:spMkLst>
            <pc:docMk/>
            <pc:sldMk cId="0" sldId="268"/>
            <ac:spMk id="317" creationId="{00000000-0000-0000-0000-000000000000}"/>
          </ac:spMkLst>
        </pc:spChg>
        <pc:spChg chg="mod">
          <ac:chgData name="Jiacheng Wu" userId="S::wuj187@mcmaster.ca::30fcde9d-5368-4b2d-9f4a-5bac0bdc383f" providerId="AD" clId="Web-{2D0182BE-4154-9464-A197-90C70573772D}" dt="2023-03-26T20:45:01.479" v="100" actId="20577"/>
          <ac:spMkLst>
            <pc:docMk/>
            <pc:sldMk cId="0" sldId="268"/>
            <ac:spMk id="340" creationId="{00000000-0000-0000-0000-000000000000}"/>
          </ac:spMkLst>
        </pc:spChg>
        <pc:spChg chg="mod">
          <ac:chgData name="Jiacheng Wu" userId="S::wuj187@mcmaster.ca::30fcde9d-5368-4b2d-9f4a-5bac0bdc383f" providerId="AD" clId="Web-{2D0182BE-4154-9464-A197-90C70573772D}" dt="2023-03-26T20:46:01.714" v="104" actId="1076"/>
          <ac:spMkLst>
            <pc:docMk/>
            <pc:sldMk cId="0" sldId="268"/>
            <ac:spMk id="342" creationId="{00000000-0000-0000-0000-000000000000}"/>
          </ac:spMkLst>
        </pc:spChg>
        <pc:spChg chg="mod">
          <ac:chgData name="Jiacheng Wu" userId="S::wuj187@mcmaster.ca::30fcde9d-5368-4b2d-9f4a-5bac0bdc383f" providerId="AD" clId="Web-{2D0182BE-4154-9464-A197-90C70573772D}" dt="2023-03-26T20:46:07.839" v="106" actId="1076"/>
          <ac:spMkLst>
            <pc:docMk/>
            <pc:sldMk cId="0" sldId="268"/>
            <ac:spMk id="344" creationId="{00000000-0000-0000-0000-000000000000}"/>
          </ac:spMkLst>
        </pc:spChg>
        <pc:spChg chg="mod">
          <ac:chgData name="Jiacheng Wu" userId="S::wuj187@mcmaster.ca::30fcde9d-5368-4b2d-9f4a-5bac0bdc383f" providerId="AD" clId="Web-{2D0182BE-4154-9464-A197-90C70573772D}" dt="2023-03-26T20:44:17.869" v="83" actId="20577"/>
          <ac:spMkLst>
            <pc:docMk/>
            <pc:sldMk cId="0" sldId="268"/>
            <ac:spMk id="346" creationId="{00000000-0000-0000-0000-000000000000}"/>
          </ac:spMkLst>
        </pc:spChg>
      </pc:sldChg>
      <pc:sldChg chg="addSp modSp">
        <pc:chgData name="Jiacheng Wu" userId="S::wuj187@mcmaster.ca::30fcde9d-5368-4b2d-9f4a-5bac0bdc383f" providerId="AD" clId="Web-{2D0182BE-4154-9464-A197-90C70573772D}" dt="2023-03-26T21:34:41.879" v="112" actId="14100"/>
        <pc:sldMkLst>
          <pc:docMk/>
          <pc:sldMk cId="2699182594" sldId="307"/>
        </pc:sldMkLst>
        <pc:picChg chg="add mod">
          <ac:chgData name="Jiacheng Wu" userId="S::wuj187@mcmaster.ca::30fcde9d-5368-4b2d-9f4a-5bac0bdc383f" providerId="AD" clId="Web-{2D0182BE-4154-9464-A197-90C70573772D}" dt="2023-03-26T21:34:41.879" v="112" actId="14100"/>
          <ac:picMkLst>
            <pc:docMk/>
            <pc:sldMk cId="2699182594" sldId="307"/>
            <ac:picMk id="2" creationId="{7AFBF93B-AB87-D250-E1FC-E2859752A1CC}"/>
          </ac:picMkLst>
        </pc:picChg>
      </pc:sldChg>
      <pc:sldMasterChg chg="mod modSldLayout">
        <pc:chgData name="Jiacheng Wu" userId="S::wuj187@mcmaster.ca::30fcde9d-5368-4b2d-9f4a-5bac0bdc383f" providerId="AD" clId="Web-{2D0182BE-4154-9464-A197-90C70573772D}" dt="2023-03-26T19:51:43.468" v="5"/>
        <pc:sldMasterMkLst>
          <pc:docMk/>
          <pc:sldMasterMk cId="0" sldId="2147483680"/>
        </pc:sldMasterMkLst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48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49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0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1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2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3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4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5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6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7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8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59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0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1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2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3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4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5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6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7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8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69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70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71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72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73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74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75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76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77"/>
          </pc:sldLayoutMkLst>
        </pc:sldLayoutChg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0"/>
            <pc:sldLayoutMk cId="0" sldId="2147483678"/>
          </pc:sldLayoutMkLst>
        </pc:sldLayoutChg>
      </pc:sldMasterChg>
      <pc:sldMasterChg chg="mod modSldLayout">
        <pc:chgData name="Jiacheng Wu" userId="S::wuj187@mcmaster.ca::30fcde9d-5368-4b2d-9f4a-5bac0bdc383f" providerId="AD" clId="Web-{2D0182BE-4154-9464-A197-90C70573772D}" dt="2023-03-26T19:51:43.468" v="5"/>
        <pc:sldMasterMkLst>
          <pc:docMk/>
          <pc:sldMasterMk cId="0" sldId="2147483681"/>
        </pc:sldMasterMkLst>
        <pc:sldLayoutChg chg="mod">
          <pc:chgData name="Jiacheng Wu" userId="S::wuj187@mcmaster.ca::30fcde9d-5368-4b2d-9f4a-5bac0bdc383f" providerId="AD" clId="Web-{2D0182BE-4154-9464-A197-90C70573772D}" dt="2023-03-26T19:51:43.468" v="5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Yichen Jiang" userId="S::jiany34@mcmaster.ca::a881ccfc-5cea-414e-8c89-65f75c068b3e" providerId="AD" clId="Web-{9C19929D-F417-99D5-7201-E288C3C2575D}"/>
    <pc:docChg chg="addSld delSld modSld">
      <pc:chgData name="Yichen Jiang" userId="S::jiany34@mcmaster.ca::a881ccfc-5cea-414e-8c89-65f75c068b3e" providerId="AD" clId="Web-{9C19929D-F417-99D5-7201-E288C3C2575D}" dt="2023-03-30T21:59:10.798" v="4"/>
      <pc:docMkLst>
        <pc:docMk/>
      </pc:docMkLst>
      <pc:sldChg chg="add del">
        <pc:chgData name="Yichen Jiang" userId="S::jiany34@mcmaster.ca::a881ccfc-5cea-414e-8c89-65f75c068b3e" providerId="AD" clId="Web-{9C19929D-F417-99D5-7201-E288C3C2575D}" dt="2023-03-30T21:59:10.798" v="4"/>
        <pc:sldMkLst>
          <pc:docMk/>
          <pc:sldMk cId="279216483" sldId="309"/>
        </pc:sldMkLst>
      </pc:sldChg>
      <pc:sldChg chg="modSp">
        <pc:chgData name="Yichen Jiang" userId="S::jiany34@mcmaster.ca::a881ccfc-5cea-414e-8c89-65f75c068b3e" providerId="AD" clId="Web-{9C19929D-F417-99D5-7201-E288C3C2575D}" dt="2023-03-30T20:45:34.528" v="2" actId="20577"/>
        <pc:sldMkLst>
          <pc:docMk/>
          <pc:sldMk cId="3675056950" sldId="312"/>
        </pc:sldMkLst>
        <pc:spChg chg="mod">
          <ac:chgData name="Yichen Jiang" userId="S::jiany34@mcmaster.ca::a881ccfc-5cea-414e-8c89-65f75c068b3e" providerId="AD" clId="Web-{9C19929D-F417-99D5-7201-E288C3C2575D}" dt="2023-03-30T20:45:34.528" v="2" actId="20577"/>
          <ac:spMkLst>
            <pc:docMk/>
            <pc:sldMk cId="3675056950" sldId="312"/>
            <ac:spMk id="3" creationId="{B48240D5-10F3-E0D1-3D71-E9CE779696FF}"/>
          </ac:spMkLst>
        </pc:spChg>
        <pc:picChg chg="mod">
          <ac:chgData name="Yichen Jiang" userId="S::jiany34@mcmaster.ca::a881ccfc-5cea-414e-8c89-65f75c068b3e" providerId="AD" clId="Web-{9C19929D-F417-99D5-7201-E288C3C2575D}" dt="2023-03-30T20:45:14.887" v="0" actId="1076"/>
          <ac:picMkLst>
            <pc:docMk/>
            <pc:sldMk cId="3675056950" sldId="312"/>
            <ac:picMk id="5" creationId="{51AD6008-F474-89DC-0B0A-429C58596D7E}"/>
          </ac:picMkLst>
        </pc:picChg>
      </pc:sldChg>
    </pc:docChg>
  </pc:docChgLst>
  <pc:docChgLst>
    <pc:chgData name="Junhong Chen" userId="S::chenj297@mcmaster.ca::6873c39e-120a-47bf-ac60-a634c6934e31" providerId="AD" clId="Web-{3013C08E-1C85-CFB1-4E65-5BC64ECEA7C1}"/>
    <pc:docChg chg="addSld modSld modMainMaster">
      <pc:chgData name="Junhong Chen" userId="S::chenj297@mcmaster.ca::6873c39e-120a-47bf-ac60-a634c6934e31" providerId="AD" clId="Web-{3013C08E-1C85-CFB1-4E65-5BC64ECEA7C1}" dt="2023-03-26T21:07:23.415" v="130" actId="14100"/>
      <pc:docMkLst>
        <pc:docMk/>
      </pc:docMkLst>
      <pc:sldChg chg="addSp delSp modSp">
        <pc:chgData name="Junhong Chen" userId="S::chenj297@mcmaster.ca::6873c39e-120a-47bf-ac60-a634c6934e31" providerId="AD" clId="Web-{3013C08E-1C85-CFB1-4E65-5BC64ECEA7C1}" dt="2023-03-26T21:07:23.415" v="130" actId="14100"/>
        <pc:sldMkLst>
          <pc:docMk/>
          <pc:sldMk cId="0" sldId="268"/>
        </pc:sldMkLst>
        <pc:spChg chg="mod">
          <ac:chgData name="Junhong Chen" userId="S::chenj297@mcmaster.ca::6873c39e-120a-47bf-ac60-a634c6934e31" providerId="AD" clId="Web-{3013C08E-1C85-CFB1-4E65-5BC64ECEA7C1}" dt="2023-03-26T20:44:43.463" v="4" actId="14100"/>
          <ac:spMkLst>
            <pc:docMk/>
            <pc:sldMk cId="0" sldId="268"/>
            <ac:spMk id="317" creationId="{00000000-0000-0000-0000-000000000000}"/>
          </ac:spMkLst>
        </pc:spChg>
        <pc:spChg chg="mod">
          <ac:chgData name="Junhong Chen" userId="S::chenj297@mcmaster.ca::6873c39e-120a-47bf-ac60-a634c6934e31" providerId="AD" clId="Web-{3013C08E-1C85-CFB1-4E65-5BC64ECEA7C1}" dt="2023-03-26T20:44:38.760" v="3" actId="20577"/>
          <ac:spMkLst>
            <pc:docMk/>
            <pc:sldMk cId="0" sldId="268"/>
            <ac:spMk id="346" creationId="{00000000-0000-0000-0000-000000000000}"/>
          </ac:spMkLst>
        </pc:spChg>
        <pc:picChg chg="add mod modCrop">
          <ac:chgData name="Junhong Chen" userId="S::chenj297@mcmaster.ca::6873c39e-120a-47bf-ac60-a634c6934e31" providerId="AD" clId="Web-{3013C08E-1C85-CFB1-4E65-5BC64ECEA7C1}" dt="2023-03-26T21:07:23.415" v="130" actId="14100"/>
          <ac:picMkLst>
            <pc:docMk/>
            <pc:sldMk cId="0" sldId="268"/>
            <ac:picMk id="3" creationId="{AB33B43B-9725-B4C3-8837-8A4A8721C3E4}"/>
          </ac:picMkLst>
        </pc:picChg>
        <pc:picChg chg="add mod">
          <ac:chgData name="Junhong Chen" userId="S::chenj297@mcmaster.ca::6873c39e-120a-47bf-ac60-a634c6934e31" providerId="AD" clId="Web-{3013C08E-1C85-CFB1-4E65-5BC64ECEA7C1}" dt="2023-03-26T21:04:37.853" v="110" actId="1076"/>
          <ac:picMkLst>
            <pc:docMk/>
            <pc:sldMk cId="0" sldId="268"/>
            <ac:picMk id="4" creationId="{DA484EE3-294F-FA7A-90BB-5BF660B35099}"/>
          </ac:picMkLst>
        </pc:picChg>
        <pc:picChg chg="add del mod">
          <ac:chgData name="Junhong Chen" userId="S::chenj297@mcmaster.ca::6873c39e-120a-47bf-ac60-a634c6934e31" providerId="AD" clId="Web-{3013C08E-1C85-CFB1-4E65-5BC64ECEA7C1}" dt="2023-03-26T21:06:32.056" v="121" actId="14100"/>
          <ac:picMkLst>
            <pc:docMk/>
            <pc:sldMk cId="0" sldId="268"/>
            <ac:picMk id="5" creationId="{6A2FBCBA-0492-F27A-5679-09A37274EA7E}"/>
          </ac:picMkLst>
        </pc:picChg>
        <pc:picChg chg="add mod modCrop">
          <ac:chgData name="Junhong Chen" userId="S::chenj297@mcmaster.ca::6873c39e-120a-47bf-ac60-a634c6934e31" providerId="AD" clId="Web-{3013C08E-1C85-CFB1-4E65-5BC64ECEA7C1}" dt="2023-03-26T21:06:55.899" v="124" actId="14100"/>
          <ac:picMkLst>
            <pc:docMk/>
            <pc:sldMk cId="0" sldId="268"/>
            <ac:picMk id="6" creationId="{E2292651-7526-F066-ECC5-CBB77C6C80D0}"/>
          </ac:picMkLst>
        </pc:picChg>
      </pc:sldChg>
      <pc:sldChg chg="addSp add replId">
        <pc:chgData name="Junhong Chen" userId="S::chenj297@mcmaster.ca::6873c39e-120a-47bf-ac60-a634c6934e31" providerId="AD" clId="Web-{3013C08E-1C85-CFB1-4E65-5BC64ECEA7C1}" dt="2023-03-26T21:06:00.306" v="117"/>
        <pc:sldMkLst>
          <pc:docMk/>
          <pc:sldMk cId="1942239932" sldId="308"/>
        </pc:sldMkLst>
        <pc:picChg chg="add">
          <ac:chgData name="Junhong Chen" userId="S::chenj297@mcmaster.ca::6873c39e-120a-47bf-ac60-a634c6934e31" providerId="AD" clId="Web-{3013C08E-1C85-CFB1-4E65-5BC64ECEA7C1}" dt="2023-03-26T21:06:00.306" v="117"/>
          <ac:picMkLst>
            <pc:docMk/>
            <pc:sldMk cId="1942239932" sldId="308"/>
            <ac:picMk id="3" creationId="{3A10A0FC-AE62-0E6C-C1C2-0682E8087EAD}"/>
          </ac:picMkLst>
        </pc:picChg>
      </pc:sldChg>
      <pc:sldMasterChg chg="mod modSldLayout">
        <pc:chgData name="Junhong Chen" userId="S::chenj297@mcmaster.ca::6873c39e-120a-47bf-ac60-a634c6934e31" providerId="AD" clId="Web-{3013C08E-1C85-CFB1-4E65-5BC64ECEA7C1}" dt="2023-03-26T19:51:55.089" v="1"/>
        <pc:sldMasterMkLst>
          <pc:docMk/>
          <pc:sldMasterMk cId="0" sldId="2147483680"/>
        </pc:sldMasterMkLst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48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49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0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1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2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3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4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5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6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7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8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59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0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1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2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3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4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5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6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7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8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69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70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71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72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73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74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75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76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77"/>
          </pc:sldLayoutMkLst>
        </pc:sldLayoutChg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0"/>
            <pc:sldLayoutMk cId="0" sldId="2147483678"/>
          </pc:sldLayoutMkLst>
        </pc:sldLayoutChg>
      </pc:sldMasterChg>
      <pc:sldMasterChg chg="mod modSldLayout">
        <pc:chgData name="Junhong Chen" userId="S::chenj297@mcmaster.ca::6873c39e-120a-47bf-ac60-a634c6934e31" providerId="AD" clId="Web-{3013C08E-1C85-CFB1-4E65-5BC64ECEA7C1}" dt="2023-03-26T19:51:55.089" v="1"/>
        <pc:sldMasterMkLst>
          <pc:docMk/>
          <pc:sldMasterMk cId="0" sldId="2147483681"/>
        </pc:sldMasterMkLst>
        <pc:sldLayoutChg chg="mod">
          <pc:chgData name="Junhong Chen" userId="S::chenj297@mcmaster.ca::6873c39e-120a-47bf-ac60-a634c6934e31" providerId="AD" clId="Web-{3013C08E-1C85-CFB1-4E65-5BC64ECEA7C1}" dt="2023-03-26T19:51:55.089" v="1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Jiacheng Wu" userId="S::wuj187@mcmaster.ca::30fcde9d-5368-4b2d-9f4a-5bac0bdc383f" providerId="AD" clId="Web-{AFA8B87D-A927-94A5-C51C-69C7F697DDD9}"/>
    <pc:docChg chg="addSld modSld">
      <pc:chgData name="Jiacheng Wu" userId="S::wuj187@mcmaster.ca::30fcde9d-5368-4b2d-9f4a-5bac0bdc383f" providerId="AD" clId="Web-{AFA8B87D-A927-94A5-C51C-69C7F697DDD9}" dt="2023-03-30T20:33:04.119" v="61" actId="14100"/>
      <pc:docMkLst>
        <pc:docMk/>
      </pc:docMkLst>
      <pc:sldChg chg="addSp delSp modSp new">
        <pc:chgData name="Jiacheng Wu" userId="S::wuj187@mcmaster.ca::30fcde9d-5368-4b2d-9f4a-5bac0bdc383f" providerId="AD" clId="Web-{AFA8B87D-A927-94A5-C51C-69C7F697DDD9}" dt="2023-03-30T20:33:04.119" v="61" actId="14100"/>
        <pc:sldMkLst>
          <pc:docMk/>
          <pc:sldMk cId="3675056950" sldId="312"/>
        </pc:sldMkLst>
        <pc:spChg chg="del">
          <ac:chgData name="Jiacheng Wu" userId="S::wuj187@mcmaster.ca::30fcde9d-5368-4b2d-9f4a-5bac0bdc383f" providerId="AD" clId="Web-{AFA8B87D-A927-94A5-C51C-69C7F697DDD9}" dt="2023-03-30T20:29:44.865" v="1"/>
          <ac:spMkLst>
            <pc:docMk/>
            <pc:sldMk cId="3675056950" sldId="312"/>
            <ac:spMk id="2" creationId="{36992E46-7418-0083-9234-8B4373C51B07}"/>
          </ac:spMkLst>
        </pc:spChg>
        <pc:spChg chg="mod">
          <ac:chgData name="Jiacheng Wu" userId="S::wuj187@mcmaster.ca::30fcde9d-5368-4b2d-9f4a-5bac0bdc383f" providerId="AD" clId="Web-{AFA8B87D-A927-94A5-C51C-69C7F697DDD9}" dt="2023-03-30T20:32:56.651" v="59" actId="20577"/>
          <ac:spMkLst>
            <pc:docMk/>
            <pc:sldMk cId="3675056950" sldId="312"/>
            <ac:spMk id="3" creationId="{B48240D5-10F3-E0D1-3D71-E9CE779696FF}"/>
          </ac:spMkLst>
        </pc:spChg>
        <pc:picChg chg="add mod">
          <ac:chgData name="Jiacheng Wu" userId="S::wuj187@mcmaster.ca::30fcde9d-5368-4b2d-9f4a-5bac0bdc383f" providerId="AD" clId="Web-{AFA8B87D-A927-94A5-C51C-69C7F697DDD9}" dt="2023-03-30T20:30:47.695" v="17" actId="14100"/>
          <ac:picMkLst>
            <pc:docMk/>
            <pc:sldMk cId="3675056950" sldId="312"/>
            <ac:picMk id="4" creationId="{DE7A39E4-C250-D95A-00DE-BCCF593A6A77}"/>
          </ac:picMkLst>
        </pc:picChg>
        <pc:picChg chg="add mod">
          <ac:chgData name="Jiacheng Wu" userId="S::wuj187@mcmaster.ca::30fcde9d-5368-4b2d-9f4a-5bac0bdc383f" providerId="AD" clId="Web-{AFA8B87D-A927-94A5-C51C-69C7F697DDD9}" dt="2023-03-30T20:30:56.007" v="20" actId="14100"/>
          <ac:picMkLst>
            <pc:docMk/>
            <pc:sldMk cId="3675056950" sldId="312"/>
            <ac:picMk id="5" creationId="{51AD6008-F474-89DC-0B0A-429C58596D7E}"/>
          </ac:picMkLst>
        </pc:picChg>
        <pc:picChg chg="add mod">
          <ac:chgData name="Jiacheng Wu" userId="S::wuj187@mcmaster.ca::30fcde9d-5368-4b2d-9f4a-5bac0bdc383f" providerId="AD" clId="Web-{AFA8B87D-A927-94A5-C51C-69C7F697DDD9}" dt="2023-03-30T20:31:04.101" v="23" actId="14100"/>
          <ac:picMkLst>
            <pc:docMk/>
            <pc:sldMk cId="3675056950" sldId="312"/>
            <ac:picMk id="6" creationId="{91607480-2DA0-28E1-F208-6507AB7DD21E}"/>
          </ac:picMkLst>
        </pc:picChg>
        <pc:picChg chg="add mod">
          <ac:chgData name="Jiacheng Wu" userId="S::wuj187@mcmaster.ca::30fcde9d-5368-4b2d-9f4a-5bac0bdc383f" providerId="AD" clId="Web-{AFA8B87D-A927-94A5-C51C-69C7F697DDD9}" dt="2023-03-30T20:31:19.664" v="28" actId="1076"/>
          <ac:picMkLst>
            <pc:docMk/>
            <pc:sldMk cId="3675056950" sldId="312"/>
            <ac:picMk id="7" creationId="{76DEE383-ACB1-53D3-32B4-F2CFFA0AA93E}"/>
          </ac:picMkLst>
        </pc:picChg>
        <pc:picChg chg="add mod">
          <ac:chgData name="Jiacheng Wu" userId="S::wuj187@mcmaster.ca::30fcde9d-5368-4b2d-9f4a-5bac0bdc383f" providerId="AD" clId="Web-{AFA8B87D-A927-94A5-C51C-69C7F697DDD9}" dt="2023-03-30T20:31:37.008" v="31" actId="14100"/>
          <ac:picMkLst>
            <pc:docMk/>
            <pc:sldMk cId="3675056950" sldId="312"/>
            <ac:picMk id="8" creationId="{C3E75888-E22A-D7BF-524F-177D989BA4B1}"/>
          </ac:picMkLst>
        </pc:picChg>
        <pc:picChg chg="add mod">
          <ac:chgData name="Jiacheng Wu" userId="S::wuj187@mcmaster.ca::30fcde9d-5368-4b2d-9f4a-5bac0bdc383f" providerId="AD" clId="Web-{AFA8B87D-A927-94A5-C51C-69C7F697DDD9}" dt="2023-03-30T20:31:50.024" v="35" actId="1076"/>
          <ac:picMkLst>
            <pc:docMk/>
            <pc:sldMk cId="3675056950" sldId="312"/>
            <ac:picMk id="9" creationId="{9EA27A2B-95AA-8048-F16C-17FCB11DC8FF}"/>
          </ac:picMkLst>
        </pc:picChg>
        <pc:picChg chg="add mod">
          <ac:chgData name="Jiacheng Wu" userId="S::wuj187@mcmaster.ca::30fcde9d-5368-4b2d-9f4a-5bac0bdc383f" providerId="AD" clId="Web-{AFA8B87D-A927-94A5-C51C-69C7F697DDD9}" dt="2023-03-30T20:32:16.415" v="44" actId="1076"/>
          <ac:picMkLst>
            <pc:docMk/>
            <pc:sldMk cId="3675056950" sldId="312"/>
            <ac:picMk id="10" creationId="{91B64471-4035-FD24-615A-60962549325E}"/>
          </ac:picMkLst>
        </pc:picChg>
        <pc:picChg chg="add mod">
          <ac:chgData name="Jiacheng Wu" userId="S::wuj187@mcmaster.ca::30fcde9d-5368-4b2d-9f4a-5bac0bdc383f" providerId="AD" clId="Web-{AFA8B87D-A927-94A5-C51C-69C7F697DDD9}" dt="2023-03-30T20:32:32.837" v="49" actId="14100"/>
          <ac:picMkLst>
            <pc:docMk/>
            <pc:sldMk cId="3675056950" sldId="312"/>
            <ac:picMk id="11" creationId="{6BCBB54B-E2A0-3DEC-7A86-F5805E6F50F5}"/>
          </ac:picMkLst>
        </pc:picChg>
        <pc:picChg chg="add mod">
          <ac:chgData name="Jiacheng Wu" userId="S::wuj187@mcmaster.ca::30fcde9d-5368-4b2d-9f4a-5bac0bdc383f" providerId="AD" clId="Web-{AFA8B87D-A927-94A5-C51C-69C7F697DDD9}" dt="2023-03-30T20:33:04.119" v="61" actId="14100"/>
          <ac:picMkLst>
            <pc:docMk/>
            <pc:sldMk cId="3675056950" sldId="312"/>
            <ac:picMk id="12" creationId="{6A9C402F-E824-F400-0155-F43F6FE3FE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768438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768438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altLang="zh-CN"/>
          </a:p>
        </p:txBody>
      </p:sp>
    </p:spTree>
    <p:extLst>
      <p:ext uri="{BB962C8B-B14F-4D97-AF65-F5344CB8AC3E}">
        <p14:creationId xmlns:p14="http://schemas.microsoft.com/office/powerpoint/2010/main" val="3671411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768438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768438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altLang="zh-CN"/>
          </a:p>
        </p:txBody>
      </p:sp>
    </p:spTree>
    <p:extLst>
      <p:ext uri="{BB962C8B-B14F-4D97-AF65-F5344CB8AC3E}">
        <p14:creationId xmlns:p14="http://schemas.microsoft.com/office/powerpoint/2010/main" val="2582333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768438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768438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altLang="zh-CN"/>
          </a:p>
        </p:txBody>
      </p:sp>
    </p:spTree>
    <p:extLst>
      <p:ext uri="{BB962C8B-B14F-4D97-AF65-F5344CB8AC3E}">
        <p14:creationId xmlns:p14="http://schemas.microsoft.com/office/powerpoint/2010/main" val="1794642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9768438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9768438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9768438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9768438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768438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768438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A digital twin is a virtual representation of the real world, including physical objects, processes, relationships, and behaviors. Elements of a digital twin include data capture and integration, visualization,</a:t>
            </a:r>
            <a:endParaRPr lang="zh-CN" altLang="en-US"/>
          </a:p>
          <a:p>
            <a:pPr marL="0" indent="0">
              <a:buNone/>
            </a:pPr>
            <a:r>
              <a:rPr lang="en"/>
              <a:t>advanced analysis including automation, and information sharing and collaboration. A major challenge of this project includes reconstructing the physical characteristics of forest ecosystems by integrating</a:t>
            </a:r>
            <a:endParaRPr lang="zh-CN" altLang="en-US"/>
          </a:p>
          <a:p>
            <a:pPr marL="0" indent="0">
              <a:buNone/>
            </a:pPr>
            <a:r>
              <a:rPr lang="en"/>
              <a:t>measured forest data, hardware, and software to digitally describe forest habitats, meaning creating a virtual forest stand. Forest is an important and complex layer in the global Earth modelling.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768438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768438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altLang="zh-CN"/>
          </a:p>
        </p:txBody>
      </p:sp>
    </p:spTree>
    <p:extLst>
      <p:ext uri="{BB962C8B-B14F-4D97-AF65-F5344CB8AC3E}">
        <p14:creationId xmlns:p14="http://schemas.microsoft.com/office/powerpoint/2010/main" val="18592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738d2229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738d2229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Tree Model Reuse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738d2229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738d2229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48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768438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768438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altLang="zh-CN"/>
          </a:p>
        </p:txBody>
      </p:sp>
    </p:spTree>
    <p:extLst>
      <p:ext uri="{BB962C8B-B14F-4D97-AF65-F5344CB8AC3E}">
        <p14:creationId xmlns:p14="http://schemas.microsoft.com/office/powerpoint/2010/main" val="337304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768438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768438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altLang="zh-CN"/>
          </a:p>
        </p:txBody>
      </p:sp>
    </p:spTree>
    <p:extLst>
      <p:ext uri="{BB962C8B-B14F-4D97-AF65-F5344CB8AC3E}">
        <p14:creationId xmlns:p14="http://schemas.microsoft.com/office/powerpoint/2010/main" val="2494272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768438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768438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altLang="zh-CN"/>
          </a:p>
        </p:txBody>
      </p:sp>
    </p:spTree>
    <p:extLst>
      <p:ext uri="{BB962C8B-B14F-4D97-AF65-F5344CB8AC3E}">
        <p14:creationId xmlns:p14="http://schemas.microsoft.com/office/powerpoint/2010/main" val="252963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8875" y="1604225"/>
            <a:ext cx="8520600" cy="15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149550"/>
            <a:ext cx="85206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1504325" y="1356963"/>
            <a:ext cx="6091200" cy="23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1"/>
          <p:cNvSpPr/>
          <p:nvPr/>
        </p:nvSpPr>
        <p:spPr>
          <a:xfrm rot="4633131">
            <a:off x="7215652" y="12518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1"/>
          <p:cNvSpPr/>
          <p:nvPr/>
        </p:nvSpPr>
        <p:spPr>
          <a:xfrm rot="4633131">
            <a:off x="1362377" y="34379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957850" y="1584150"/>
            <a:ext cx="5228400" cy="13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694699" y="3113550"/>
            <a:ext cx="57327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_NUMBER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 hasCustomPrompt="1"/>
          </p:nvPr>
        </p:nvSpPr>
        <p:spPr>
          <a:xfrm>
            <a:off x="708964" y="2239800"/>
            <a:ext cx="3154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1"/>
          </p:nvPr>
        </p:nvSpPr>
        <p:spPr>
          <a:xfrm>
            <a:off x="708964" y="3271745"/>
            <a:ext cx="31542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title" idx="2" hasCustomPrompt="1"/>
          </p:nvPr>
        </p:nvSpPr>
        <p:spPr>
          <a:xfrm>
            <a:off x="5278339" y="2239800"/>
            <a:ext cx="3154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3"/>
          </p:nvPr>
        </p:nvSpPr>
        <p:spPr>
          <a:xfrm>
            <a:off x="5278339" y="3271745"/>
            <a:ext cx="31542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">
  <p:cSld name="SECTION_TITLE_AND_DESCRIPTION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1475145" y="1796875"/>
            <a:ext cx="61983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5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13250" y="1940082"/>
            <a:ext cx="3858900" cy="19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2"/>
          </p:nvPr>
        </p:nvSpPr>
        <p:spPr>
          <a:xfrm>
            <a:off x="4572025" y="1939925"/>
            <a:ext cx="3858900" cy="19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918325" y="1791300"/>
            <a:ext cx="302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918375" y="2294875"/>
            <a:ext cx="3023700" cy="13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4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1879500" y="1791300"/>
            <a:ext cx="302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1879550" y="2294875"/>
            <a:ext cx="3023700" cy="13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5">
  <p:cSld name="TITLE_AND_BODY_4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1735600" y="3217575"/>
            <a:ext cx="567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35700" y="3721150"/>
            <a:ext cx="56727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ubTitle" idx="1"/>
          </p:nvPr>
        </p:nvSpPr>
        <p:spPr>
          <a:xfrm>
            <a:off x="2194200" y="1876895"/>
            <a:ext cx="4755600" cy="11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1146850" y="803800"/>
            <a:ext cx="6850200" cy="12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72" name="Google Shape;72;p19"/>
          <p:cNvSpPr txBox="1"/>
          <p:nvPr/>
        </p:nvSpPr>
        <p:spPr>
          <a:xfrm>
            <a:off x="1630325" y="4098866"/>
            <a:ext cx="5883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2"/>
          </p:nvPr>
        </p:nvSpPr>
        <p:spPr>
          <a:xfrm>
            <a:off x="2194200" y="2388895"/>
            <a:ext cx="4755600" cy="11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subTitle" idx="1"/>
          </p:nvPr>
        </p:nvSpPr>
        <p:spPr>
          <a:xfrm>
            <a:off x="2164775" y="2862413"/>
            <a:ext cx="47493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1523114" y="1549389"/>
            <a:ext cx="6104400" cy="11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385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subTitle" idx="1"/>
          </p:nvPr>
        </p:nvSpPr>
        <p:spPr>
          <a:xfrm>
            <a:off x="2656475" y="1894997"/>
            <a:ext cx="57741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2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7">
  <p:cSld name="TITLE_AND_BODY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subTitle" idx="1"/>
          </p:nvPr>
        </p:nvSpPr>
        <p:spPr>
          <a:xfrm>
            <a:off x="707580" y="1936972"/>
            <a:ext cx="57741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subTitle" idx="1"/>
          </p:nvPr>
        </p:nvSpPr>
        <p:spPr>
          <a:xfrm>
            <a:off x="1130319" y="3561659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ubTitle" idx="2"/>
          </p:nvPr>
        </p:nvSpPr>
        <p:spPr>
          <a:xfrm>
            <a:off x="1546569" y="3879350"/>
            <a:ext cx="21921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3"/>
          </p:nvPr>
        </p:nvSpPr>
        <p:spPr>
          <a:xfrm>
            <a:off x="5016894" y="3561659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4"/>
          </p:nvPr>
        </p:nvSpPr>
        <p:spPr>
          <a:xfrm>
            <a:off x="5431944" y="3879350"/>
            <a:ext cx="2194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2795825" y="2422225"/>
            <a:ext cx="35523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ubTitle" idx="1"/>
          </p:nvPr>
        </p:nvSpPr>
        <p:spPr>
          <a:xfrm>
            <a:off x="3045348" y="3175475"/>
            <a:ext cx="30573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">
  <p:cSld name="BIG_NUMBER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 hasCustomPrompt="1"/>
          </p:nvPr>
        </p:nvSpPr>
        <p:spPr>
          <a:xfrm>
            <a:off x="945316" y="3452625"/>
            <a:ext cx="15729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0" name="Google Shape;100;p26"/>
          <p:cNvSpPr txBox="1">
            <a:spLocks noGrp="1"/>
          </p:cNvSpPr>
          <p:nvPr>
            <p:ph type="title" idx="2" hasCustomPrompt="1"/>
          </p:nvPr>
        </p:nvSpPr>
        <p:spPr>
          <a:xfrm>
            <a:off x="3786660" y="3452625"/>
            <a:ext cx="15729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26"/>
          <p:cNvSpPr txBox="1">
            <a:spLocks noGrp="1"/>
          </p:cNvSpPr>
          <p:nvPr>
            <p:ph type="title" idx="3" hasCustomPrompt="1"/>
          </p:nvPr>
        </p:nvSpPr>
        <p:spPr>
          <a:xfrm>
            <a:off x="6628863" y="3452625"/>
            <a:ext cx="15711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2" name="Google Shape;102;p26"/>
          <p:cNvSpPr txBox="1">
            <a:spLocks noGrp="1"/>
          </p:cNvSpPr>
          <p:nvPr>
            <p:ph type="subTitle" idx="1"/>
          </p:nvPr>
        </p:nvSpPr>
        <p:spPr>
          <a:xfrm>
            <a:off x="6401763" y="4016925"/>
            <a:ext cx="202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4"/>
          </p:nvPr>
        </p:nvSpPr>
        <p:spPr>
          <a:xfrm>
            <a:off x="3560460" y="4016925"/>
            <a:ext cx="202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5"/>
          </p:nvPr>
        </p:nvSpPr>
        <p:spPr>
          <a:xfrm>
            <a:off x="719116" y="4019175"/>
            <a:ext cx="2025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6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subTitle" idx="1"/>
          </p:nvPr>
        </p:nvSpPr>
        <p:spPr>
          <a:xfrm>
            <a:off x="929675" y="1993376"/>
            <a:ext cx="17067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ubTitle" idx="2"/>
          </p:nvPr>
        </p:nvSpPr>
        <p:spPr>
          <a:xfrm>
            <a:off x="713225" y="2210548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3"/>
          </p:nvPr>
        </p:nvSpPr>
        <p:spPr>
          <a:xfrm>
            <a:off x="3719975" y="1993976"/>
            <a:ext cx="17067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4"/>
          </p:nvPr>
        </p:nvSpPr>
        <p:spPr>
          <a:xfrm>
            <a:off x="3503525" y="2210548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5"/>
          </p:nvPr>
        </p:nvSpPr>
        <p:spPr>
          <a:xfrm>
            <a:off x="6510425" y="1993976"/>
            <a:ext cx="17067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6"/>
          </p:nvPr>
        </p:nvSpPr>
        <p:spPr>
          <a:xfrm>
            <a:off x="6293825" y="2210548"/>
            <a:ext cx="213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ubTitle" idx="1"/>
          </p:nvPr>
        </p:nvSpPr>
        <p:spPr>
          <a:xfrm>
            <a:off x="5888900" y="1127898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2"/>
          </p:nvPr>
        </p:nvSpPr>
        <p:spPr>
          <a:xfrm>
            <a:off x="5888900" y="1400215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3"/>
          </p:nvPr>
        </p:nvSpPr>
        <p:spPr>
          <a:xfrm>
            <a:off x="5888900" y="2353510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4"/>
          </p:nvPr>
        </p:nvSpPr>
        <p:spPr>
          <a:xfrm>
            <a:off x="5888900" y="262582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5"/>
          </p:nvPr>
        </p:nvSpPr>
        <p:spPr>
          <a:xfrm>
            <a:off x="5888900" y="3730331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6"/>
          </p:nvPr>
        </p:nvSpPr>
        <p:spPr>
          <a:xfrm>
            <a:off x="5888900" y="4002647"/>
            <a:ext cx="213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/>
          <p:nvPr/>
        </p:nvSpPr>
        <p:spPr>
          <a:xfrm>
            <a:off x="4572000" y="0"/>
            <a:ext cx="4572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4572000" y="2761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CUSTOM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730625" y="1391325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ubTitle" idx="1"/>
          </p:nvPr>
        </p:nvSpPr>
        <p:spPr>
          <a:xfrm>
            <a:off x="713225" y="2052125"/>
            <a:ext cx="3963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subTitle" idx="1"/>
          </p:nvPr>
        </p:nvSpPr>
        <p:spPr>
          <a:xfrm>
            <a:off x="749760" y="1976684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ubTitle" idx="2"/>
          </p:nvPr>
        </p:nvSpPr>
        <p:spPr>
          <a:xfrm>
            <a:off x="533310" y="223888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3"/>
          </p:nvPr>
        </p:nvSpPr>
        <p:spPr>
          <a:xfrm>
            <a:off x="3732707" y="1976684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4"/>
          </p:nvPr>
        </p:nvSpPr>
        <p:spPr>
          <a:xfrm>
            <a:off x="3516257" y="223888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5"/>
          </p:nvPr>
        </p:nvSpPr>
        <p:spPr>
          <a:xfrm>
            <a:off x="6691807" y="1976684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ubTitle" idx="6"/>
          </p:nvPr>
        </p:nvSpPr>
        <p:spPr>
          <a:xfrm>
            <a:off x="6475207" y="2238886"/>
            <a:ext cx="213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ubTitle" idx="7"/>
          </p:nvPr>
        </p:nvSpPr>
        <p:spPr>
          <a:xfrm>
            <a:off x="749760" y="3870895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8"/>
          </p:nvPr>
        </p:nvSpPr>
        <p:spPr>
          <a:xfrm>
            <a:off x="533310" y="414111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9"/>
          </p:nvPr>
        </p:nvSpPr>
        <p:spPr>
          <a:xfrm>
            <a:off x="3732707" y="3870895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ubTitle" idx="13"/>
          </p:nvPr>
        </p:nvSpPr>
        <p:spPr>
          <a:xfrm>
            <a:off x="3516257" y="414111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14"/>
          </p:nvPr>
        </p:nvSpPr>
        <p:spPr>
          <a:xfrm>
            <a:off x="6691807" y="3870895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subTitle" idx="15"/>
          </p:nvPr>
        </p:nvSpPr>
        <p:spPr>
          <a:xfrm>
            <a:off x="6475207" y="4141116"/>
            <a:ext cx="213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599650" y="1230429"/>
            <a:ext cx="7945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le and four columns">
  <p:cSld name="CUSTOM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511338" y="1605950"/>
            <a:ext cx="18819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/>
          <p:nvPr/>
        </p:nvSpPr>
        <p:spPr>
          <a:xfrm>
            <a:off x="2589344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1"/>
          <p:cNvSpPr/>
          <p:nvPr/>
        </p:nvSpPr>
        <p:spPr>
          <a:xfrm>
            <a:off x="4669151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1"/>
          <p:cNvSpPr/>
          <p:nvPr/>
        </p:nvSpPr>
        <p:spPr>
          <a:xfrm>
            <a:off x="6748958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1"/>
          </p:nvPr>
        </p:nvSpPr>
        <p:spPr>
          <a:xfrm>
            <a:off x="598938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2"/>
          </p:nvPr>
        </p:nvSpPr>
        <p:spPr>
          <a:xfrm>
            <a:off x="588888" y="3624850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3"/>
          </p:nvPr>
        </p:nvSpPr>
        <p:spPr>
          <a:xfrm>
            <a:off x="2677850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4"/>
          </p:nvPr>
        </p:nvSpPr>
        <p:spPr>
          <a:xfrm>
            <a:off x="2667800" y="3624850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5"/>
          </p:nvPr>
        </p:nvSpPr>
        <p:spPr>
          <a:xfrm>
            <a:off x="4757641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ubTitle" idx="6"/>
          </p:nvPr>
        </p:nvSpPr>
        <p:spPr>
          <a:xfrm>
            <a:off x="4747591" y="3624850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subTitle" idx="7"/>
          </p:nvPr>
        </p:nvSpPr>
        <p:spPr>
          <a:xfrm>
            <a:off x="6837458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subTitle" idx="8"/>
          </p:nvPr>
        </p:nvSpPr>
        <p:spPr>
          <a:xfrm>
            <a:off x="6827408" y="3624850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1"/>
          <p:cNvSpPr/>
          <p:nvPr/>
        </p:nvSpPr>
        <p:spPr>
          <a:xfrm rot="2058878">
            <a:off x="1169281" y="1396511"/>
            <a:ext cx="566013" cy="453745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1"/>
          <p:cNvSpPr/>
          <p:nvPr/>
        </p:nvSpPr>
        <p:spPr>
          <a:xfrm rot="2474228">
            <a:off x="3297083" y="1396505"/>
            <a:ext cx="565984" cy="45372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1"/>
          <p:cNvSpPr/>
          <p:nvPr/>
        </p:nvSpPr>
        <p:spPr>
          <a:xfrm rot="2115914">
            <a:off x="5352447" y="1396502"/>
            <a:ext cx="565989" cy="45372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1"/>
          <p:cNvSpPr/>
          <p:nvPr/>
        </p:nvSpPr>
        <p:spPr>
          <a:xfrm rot="1886540">
            <a:off x="7407805" y="1390511"/>
            <a:ext cx="566006" cy="453740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le and four columns 1">
  <p:cSld name="CUSTOM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subTitle" idx="1"/>
          </p:nvPr>
        </p:nvSpPr>
        <p:spPr>
          <a:xfrm>
            <a:off x="635804" y="1872965"/>
            <a:ext cx="1706700" cy="3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2"/>
          </p:nvPr>
        </p:nvSpPr>
        <p:spPr>
          <a:xfrm>
            <a:off x="583904" y="2119297"/>
            <a:ext cx="181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subTitle" idx="3"/>
          </p:nvPr>
        </p:nvSpPr>
        <p:spPr>
          <a:xfrm>
            <a:off x="2594889" y="1874615"/>
            <a:ext cx="1706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4"/>
          </p:nvPr>
        </p:nvSpPr>
        <p:spPr>
          <a:xfrm>
            <a:off x="2543289" y="2119310"/>
            <a:ext cx="180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5"/>
          </p:nvPr>
        </p:nvSpPr>
        <p:spPr>
          <a:xfrm>
            <a:off x="635804" y="3917169"/>
            <a:ext cx="1706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subTitle" idx="6"/>
          </p:nvPr>
        </p:nvSpPr>
        <p:spPr>
          <a:xfrm>
            <a:off x="583904" y="4158728"/>
            <a:ext cx="181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7"/>
          </p:nvPr>
        </p:nvSpPr>
        <p:spPr>
          <a:xfrm>
            <a:off x="2594889" y="3917169"/>
            <a:ext cx="1706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8"/>
          </p:nvPr>
        </p:nvSpPr>
        <p:spPr>
          <a:xfrm>
            <a:off x="2542989" y="4158741"/>
            <a:ext cx="181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34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5331125" y="1678167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684375" y="1962325"/>
            <a:ext cx="2318100" cy="7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3"/>
          </p:nvPr>
        </p:nvSpPr>
        <p:spPr>
          <a:xfrm>
            <a:off x="5331125" y="3789929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4"/>
          </p:nvPr>
        </p:nvSpPr>
        <p:spPr>
          <a:xfrm>
            <a:off x="5682125" y="4079385"/>
            <a:ext cx="2322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225675" y="276100"/>
            <a:ext cx="323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897550" y="1330160"/>
            <a:ext cx="3348900" cy="1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77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2149350" y="2463035"/>
            <a:ext cx="48453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4589225" y="825150"/>
            <a:ext cx="3946500" cy="34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589225" y="1268475"/>
            <a:ext cx="3946500" cy="19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4645775" y="3345447"/>
            <a:ext cx="38334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34" name="Google Shape;34;p8"/>
          <p:cNvSpPr/>
          <p:nvPr/>
        </p:nvSpPr>
        <p:spPr>
          <a:xfrm rot="2171349">
            <a:off x="6227401" y="629975"/>
            <a:ext cx="565999" cy="45373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612775" y="1796887"/>
            <a:ext cx="35523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4612775" y="2473937"/>
            <a:ext cx="30573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664725" y="723050"/>
            <a:ext cx="3962700" cy="14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2"/>
                </a:solidFill>
              </a:defRPr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2"/>
          </p:nvPr>
        </p:nvSpPr>
        <p:spPr>
          <a:xfrm>
            <a:off x="609175" y="2057950"/>
            <a:ext cx="27096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9EAD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5311">
          <p15:clr>
            <a:srgbClr val="EA4335"/>
          </p15:clr>
        </p15:guide>
        <p15:guide id="5" pos="449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ctrTitle"/>
          </p:nvPr>
        </p:nvSpPr>
        <p:spPr>
          <a:xfrm>
            <a:off x="312294" y="627359"/>
            <a:ext cx="8520600" cy="15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Digital Twin Forest</a:t>
            </a:r>
            <a:endParaRPr lang="en-US"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228633" y="2302958"/>
            <a:ext cx="8686733" cy="2183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bg1"/>
                </a:solidFill>
              </a:rPr>
              <a:t>Group 8</a:t>
            </a:r>
          </a:p>
          <a:p>
            <a:pPr marL="0" indent="0"/>
            <a:r>
              <a:rPr lang="en">
                <a:solidFill>
                  <a:schemeClr val="bg1"/>
                </a:solidFill>
              </a:rPr>
              <a:t>Supervisor: Dr. </a:t>
            </a:r>
            <a:r>
              <a:rPr lang="en" err="1">
                <a:solidFill>
                  <a:schemeClr val="bg1"/>
                </a:solidFill>
              </a:rPr>
              <a:t>Gonsamo</a:t>
            </a:r>
            <a:endParaRPr lang="en">
              <a:solidFill>
                <a:schemeClr val="bg1"/>
              </a:solidFill>
            </a:endParaRPr>
          </a:p>
          <a:p>
            <a:pPr marL="0" indent="0"/>
            <a:r>
              <a:rPr lang="en">
                <a:solidFill>
                  <a:schemeClr val="bg1"/>
                </a:solidFill>
              </a:rPr>
              <a:t>Yichen Jiang</a:t>
            </a:r>
          </a:p>
          <a:p>
            <a:pPr marL="0" indent="0"/>
            <a:r>
              <a:rPr lang="en">
                <a:solidFill>
                  <a:schemeClr val="bg1"/>
                </a:solidFill>
              </a:rPr>
              <a:t>Bowen Zhang</a:t>
            </a:r>
          </a:p>
          <a:p>
            <a:pPr marL="0" indent="0"/>
            <a:r>
              <a:rPr lang="en">
                <a:solidFill>
                  <a:schemeClr val="bg1"/>
                </a:solidFill>
              </a:rPr>
              <a:t>Jiacheng Wu</a:t>
            </a:r>
          </a:p>
          <a:p>
            <a:pPr marL="0" indent="0"/>
            <a:r>
              <a:rPr lang="en">
                <a:solidFill>
                  <a:schemeClr val="bg1"/>
                </a:solidFill>
              </a:rPr>
              <a:t>Junhong Chen</a:t>
            </a:r>
          </a:p>
          <a:p>
            <a:pPr marL="0" indent="0"/>
            <a:r>
              <a:rPr lang="en">
                <a:solidFill>
                  <a:schemeClr val="bg1"/>
                </a:solidFill>
              </a:rPr>
              <a:t>Tingyu Shi</a:t>
            </a:r>
          </a:p>
          <a:p>
            <a:pPr marL="0" indent="0"/>
            <a:endParaRPr lang="en"/>
          </a:p>
          <a:p>
            <a:pPr marL="0" indent="0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/>
          <p:nvPr/>
        </p:nvSpPr>
        <p:spPr>
          <a:xfrm>
            <a:off x="885931" y="1431071"/>
            <a:ext cx="7350572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subTitle" idx="1"/>
          </p:nvPr>
        </p:nvSpPr>
        <p:spPr>
          <a:xfrm>
            <a:off x="1117547" y="1697662"/>
            <a:ext cx="6887340" cy="219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-US" altLang="zh-CN" dirty="0"/>
          </a:p>
          <a:p>
            <a:pPr marL="742950" lvl="1">
              <a:lnSpc>
                <a:spcPct val="200000"/>
              </a:lnSpc>
              <a:buFont typeface="Arial"/>
              <a:buChar char="•"/>
            </a:pPr>
            <a:r>
              <a:rPr lang="en-US" altLang="zh-CN" dirty="0"/>
              <a:t>Adjust the initial position of the camera</a:t>
            </a:r>
          </a:p>
          <a:p>
            <a:pPr marL="742950" lvl="1">
              <a:lnSpc>
                <a:spcPct val="200000"/>
              </a:lnSpc>
              <a:buFont typeface="Arial"/>
              <a:buChar char="•"/>
            </a:pPr>
            <a:r>
              <a:rPr lang="en-US" altLang="zh-CN" dirty="0"/>
              <a:t>Design an interface for leaf information</a:t>
            </a:r>
          </a:p>
          <a:p>
            <a:pPr marL="742950" lvl="1">
              <a:lnSpc>
                <a:spcPct val="200000"/>
              </a:lnSpc>
              <a:buFont typeface="Arial"/>
              <a:buChar char="•"/>
            </a:pPr>
            <a:r>
              <a:rPr lang="en-US" altLang="zh-CN" dirty="0"/>
              <a:t>Seasonal Change </a:t>
            </a:r>
          </a:p>
          <a:p>
            <a:pPr marL="742950" lvl="1">
              <a:lnSpc>
                <a:spcPct val="200000"/>
              </a:lnSpc>
              <a:buFont typeface="Arial"/>
              <a:buChar char="•"/>
            </a:pPr>
            <a:r>
              <a:rPr lang="en-US" altLang="zh-CN" dirty="0"/>
              <a:t>The same distribution of trees as the real forest</a:t>
            </a:r>
          </a:p>
        </p:txBody>
      </p:sp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-267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Results from the interview</a:t>
            </a:r>
            <a:endParaRPr lang="en-US"/>
          </a:p>
        </p:txBody>
      </p:sp>
      <p:sp>
        <p:nvSpPr>
          <p:cNvPr id="216" name="Google Shape;216;p38"/>
          <p:cNvSpPr/>
          <p:nvPr/>
        </p:nvSpPr>
        <p:spPr>
          <a:xfrm rot="882112">
            <a:off x="709284" y="1312952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8"/>
          <p:cNvSpPr/>
          <p:nvPr/>
        </p:nvSpPr>
        <p:spPr>
          <a:xfrm rot="882112">
            <a:off x="7791902" y="4277036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64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1743560" y="2044535"/>
            <a:ext cx="5656880" cy="1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Live Demo!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20587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Sample Plot Distribution (Plot 3)</a:t>
            </a:r>
            <a:endParaRPr lang="en-US"/>
          </a:p>
        </p:txBody>
      </p:sp>
      <p:pic>
        <p:nvPicPr>
          <p:cNvPr id="4" name="Picture 4" descr="A picture containing text, envelope, picture frame&#10;&#10;Description automatically generated">
            <a:extLst>
              <a:ext uri="{FF2B5EF4-FFF2-40B4-BE49-F238E27FC236}">
                <a16:creationId xmlns:a16="http://schemas.microsoft.com/office/drawing/2014/main" id="{977A7029-1FB4-1091-595D-846FCE1F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2924">
            <a:off x="1918018" y="371728"/>
            <a:ext cx="4557628" cy="5472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7BE81-6474-356E-21C8-5472F5A4B301}"/>
              </a:ext>
            </a:extLst>
          </p:cNvPr>
          <p:cNvSpPr txBox="1"/>
          <p:nvPr/>
        </p:nvSpPr>
        <p:spPr>
          <a:xfrm>
            <a:off x="5924550" y="1111250"/>
            <a:ext cx="1217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(0, 0)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2651EF-B1EF-B33B-9727-3C407D16FF31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435600" y="1265139"/>
            <a:ext cx="488950" cy="227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8872C3-112D-F0EA-E9BD-46A79FB34578}"/>
              </a:ext>
            </a:extLst>
          </p:cNvPr>
          <p:cNvCxnSpPr>
            <a:cxnSpLocks/>
          </p:cNvCxnSpPr>
          <p:nvPr/>
        </p:nvCxnSpPr>
        <p:spPr>
          <a:xfrm flipH="1">
            <a:off x="1028700" y="1492250"/>
            <a:ext cx="44069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06259F-60A9-359E-AEDD-39B285C01DC3}"/>
              </a:ext>
            </a:extLst>
          </p:cNvPr>
          <p:cNvCxnSpPr>
            <a:cxnSpLocks/>
          </p:cNvCxnSpPr>
          <p:nvPr/>
        </p:nvCxnSpPr>
        <p:spPr>
          <a:xfrm>
            <a:off x="1866900" y="2053525"/>
            <a:ext cx="16319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A85788-71B9-72E6-5E9B-CABAC9F94736}"/>
              </a:ext>
            </a:extLst>
          </p:cNvPr>
          <p:cNvCxnSpPr>
            <a:cxnSpLocks/>
          </p:cNvCxnSpPr>
          <p:nvPr/>
        </p:nvCxnSpPr>
        <p:spPr>
          <a:xfrm>
            <a:off x="1943100" y="3942998"/>
            <a:ext cx="14033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062C69-B56D-7C10-1473-2BBDEC49F439}"/>
              </a:ext>
            </a:extLst>
          </p:cNvPr>
          <p:cNvCxnSpPr>
            <a:cxnSpLocks/>
          </p:cNvCxnSpPr>
          <p:nvPr/>
        </p:nvCxnSpPr>
        <p:spPr>
          <a:xfrm flipH="1" flipV="1">
            <a:off x="5238750" y="1797050"/>
            <a:ext cx="876300" cy="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2D912-D373-8788-1D9A-56725E3CEB68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4571975" y="4184534"/>
            <a:ext cx="1610541" cy="41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51E3FA1-2932-807B-803E-1E592F20CD93}"/>
              </a:ext>
            </a:extLst>
          </p:cNvPr>
          <p:cNvSpPr txBox="1"/>
          <p:nvPr/>
        </p:nvSpPr>
        <p:spPr>
          <a:xfrm>
            <a:off x="6114586" y="1643161"/>
            <a:ext cx="1372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(14, 10) R = 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80536-2692-596A-8F58-41C32EBDC013}"/>
              </a:ext>
            </a:extLst>
          </p:cNvPr>
          <p:cNvSpPr txBox="1"/>
          <p:nvPr/>
        </p:nvSpPr>
        <p:spPr>
          <a:xfrm>
            <a:off x="6191718" y="4043261"/>
            <a:ext cx="1372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(43, 84) R = 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7821B6-3B9E-EBE9-A8E1-5E48A0FDF8F9}"/>
              </a:ext>
            </a:extLst>
          </p:cNvPr>
          <p:cNvSpPr txBox="1"/>
          <p:nvPr/>
        </p:nvSpPr>
        <p:spPr>
          <a:xfrm>
            <a:off x="571036" y="3789109"/>
            <a:ext cx="1372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(77, 78) R = 21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9D140F-5B56-D801-D096-0A779D221D84}"/>
              </a:ext>
            </a:extLst>
          </p:cNvPr>
          <p:cNvSpPr txBox="1"/>
          <p:nvPr/>
        </p:nvSpPr>
        <p:spPr>
          <a:xfrm>
            <a:off x="494836" y="1898148"/>
            <a:ext cx="1372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(73, 18) R = 15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5EC982-277A-EE0F-F5AD-ED6FFF1FD796}"/>
              </a:ext>
            </a:extLst>
          </p:cNvPr>
          <p:cNvCxnSpPr>
            <a:cxnSpLocks/>
          </p:cNvCxnSpPr>
          <p:nvPr/>
        </p:nvCxnSpPr>
        <p:spPr>
          <a:xfrm>
            <a:off x="5435600" y="1492250"/>
            <a:ext cx="107950" cy="3445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836AD6-65A1-C85F-9CF8-820239F4F51D}"/>
              </a:ext>
            </a:extLst>
          </p:cNvPr>
          <p:cNvSpPr txBox="1"/>
          <p:nvPr/>
        </p:nvSpPr>
        <p:spPr>
          <a:xfrm>
            <a:off x="797659" y="1338361"/>
            <a:ext cx="26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50CF92-D8E3-9E1D-13EE-F5314CAF65FF}"/>
              </a:ext>
            </a:extLst>
          </p:cNvPr>
          <p:cNvSpPr txBox="1"/>
          <p:nvPr/>
        </p:nvSpPr>
        <p:spPr>
          <a:xfrm>
            <a:off x="5410934" y="4835723"/>
            <a:ext cx="26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45347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3">
            <a:alphaModFix/>
          </a:blip>
          <a:srcRect l="328" t="2691" b="24949"/>
          <a:stretch/>
        </p:blipFill>
        <p:spPr>
          <a:xfrm>
            <a:off x="-853" y="547833"/>
            <a:ext cx="9143998" cy="459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/>
          <p:nvPr/>
        </p:nvSpPr>
        <p:spPr>
          <a:xfrm>
            <a:off x="524700" y="1444550"/>
            <a:ext cx="8094600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subTitle" idx="1"/>
          </p:nvPr>
        </p:nvSpPr>
        <p:spPr>
          <a:xfrm>
            <a:off x="2422438" y="1844629"/>
            <a:ext cx="5153140" cy="2564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Calibri"/>
              <a:buChar char="-"/>
            </a:pPr>
            <a:r>
              <a:rPr lang="en" dirty="0"/>
              <a:t>Difference from Urban Digital Twin</a:t>
            </a:r>
            <a:endParaRPr lang="en" altLang="zh-CN" dirty="0"/>
          </a:p>
          <a:p>
            <a:pPr marL="742950" lvl="1" algn="just">
              <a:buFont typeface="Calibri"/>
              <a:buChar char="-"/>
            </a:pPr>
            <a:r>
              <a:rPr lang="en-CA" dirty="0"/>
              <a:t>Static</a:t>
            </a:r>
            <a:r>
              <a:rPr lang="en" dirty="0"/>
              <a:t> Modeling vs. Dynamic Modeling</a:t>
            </a:r>
          </a:p>
          <a:p>
            <a:pPr marL="742950" lvl="1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r>
              <a:rPr lang="en" dirty="0"/>
              <a:t>Challenges Overcame </a:t>
            </a:r>
          </a:p>
          <a:p>
            <a:pPr marL="742950" lvl="1" algn="just">
              <a:buFont typeface="Calibri"/>
              <a:buChar char="-"/>
            </a:pPr>
            <a:r>
              <a:rPr lang="en" dirty="0"/>
              <a:t>Parametric Modeling</a:t>
            </a:r>
          </a:p>
          <a:p>
            <a:pPr marL="742950" lvl="1" algn="just">
              <a:buFont typeface="Calibri"/>
              <a:buChar char="-"/>
            </a:pPr>
            <a:r>
              <a:rPr lang="en" dirty="0"/>
              <a:t>Optimized Unity Terrain Tool</a:t>
            </a:r>
          </a:p>
          <a:p>
            <a:pPr marL="742950" lvl="1" algn="just">
              <a:buFont typeface="Calibri"/>
              <a:buChar char="-"/>
            </a:pPr>
            <a:r>
              <a:rPr lang="en" dirty="0"/>
              <a:t>Model Reuse and Storage Optimization (We reduced Unity Package from 2.73 G to 1.36 G)</a:t>
            </a:r>
          </a:p>
          <a:p>
            <a:pPr marL="425450" lvl="1" indent="0" algn="just"/>
            <a:endParaRPr lang="en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-267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Challenges &amp; Highlights</a:t>
            </a:r>
            <a:endParaRPr lang="en-US" dirty="0"/>
          </a:p>
        </p:txBody>
      </p:sp>
      <p:sp>
        <p:nvSpPr>
          <p:cNvPr id="215" name="Google Shape;215;p38"/>
          <p:cNvSpPr/>
          <p:nvPr/>
        </p:nvSpPr>
        <p:spPr>
          <a:xfrm rot="20374689">
            <a:off x="558756" y="2069360"/>
            <a:ext cx="1424631" cy="1748215"/>
          </a:xfrm>
          <a:custGeom>
            <a:avLst/>
            <a:gdLst/>
            <a:ahLst/>
            <a:cxnLst/>
            <a:rect l="l" t="t" r="r" b="b"/>
            <a:pathLst>
              <a:path w="38446" h="47792" extrusionOk="0">
                <a:moveTo>
                  <a:pt x="24682" y="1679"/>
                </a:moveTo>
                <a:lnTo>
                  <a:pt x="24682" y="1679"/>
                </a:lnTo>
                <a:cubicBezTo>
                  <a:pt x="25266" y="2536"/>
                  <a:pt x="25980" y="3775"/>
                  <a:pt x="26468" y="5322"/>
                </a:cubicBezTo>
                <a:cubicBezTo>
                  <a:pt x="27302" y="7954"/>
                  <a:pt x="27647" y="11990"/>
                  <a:pt x="24825" y="16693"/>
                </a:cubicBezTo>
                <a:cubicBezTo>
                  <a:pt x="26325" y="8680"/>
                  <a:pt x="25432" y="3929"/>
                  <a:pt x="24682" y="1679"/>
                </a:cubicBezTo>
                <a:close/>
                <a:moveTo>
                  <a:pt x="24337" y="2108"/>
                </a:moveTo>
                <a:cubicBezTo>
                  <a:pt x="24527" y="2715"/>
                  <a:pt x="24706" y="3465"/>
                  <a:pt x="24861" y="4382"/>
                </a:cubicBezTo>
                <a:cubicBezTo>
                  <a:pt x="25599" y="8859"/>
                  <a:pt x="24944" y="13847"/>
                  <a:pt x="24230" y="17371"/>
                </a:cubicBezTo>
                <a:cubicBezTo>
                  <a:pt x="23563" y="16705"/>
                  <a:pt x="21956" y="14728"/>
                  <a:pt x="22456" y="11525"/>
                </a:cubicBezTo>
                <a:cubicBezTo>
                  <a:pt x="22539" y="11014"/>
                  <a:pt x="22682" y="10490"/>
                  <a:pt x="22896" y="9906"/>
                </a:cubicBezTo>
                <a:cubicBezTo>
                  <a:pt x="23075" y="9430"/>
                  <a:pt x="23373" y="8585"/>
                  <a:pt x="23658" y="7525"/>
                </a:cubicBezTo>
                <a:lnTo>
                  <a:pt x="23658" y="7525"/>
                </a:lnTo>
                <a:cubicBezTo>
                  <a:pt x="23670" y="8775"/>
                  <a:pt x="23658" y="11025"/>
                  <a:pt x="23408" y="12764"/>
                </a:cubicBezTo>
                <a:cubicBezTo>
                  <a:pt x="23384" y="12883"/>
                  <a:pt x="23468" y="12990"/>
                  <a:pt x="23599" y="13014"/>
                </a:cubicBezTo>
                <a:lnTo>
                  <a:pt x="23623" y="13014"/>
                </a:lnTo>
                <a:cubicBezTo>
                  <a:pt x="23730" y="13014"/>
                  <a:pt x="23825" y="12930"/>
                  <a:pt x="23849" y="12823"/>
                </a:cubicBezTo>
                <a:cubicBezTo>
                  <a:pt x="24230" y="10275"/>
                  <a:pt x="24087" y="6620"/>
                  <a:pt x="24087" y="6584"/>
                </a:cubicBezTo>
                <a:cubicBezTo>
                  <a:pt x="24075" y="6489"/>
                  <a:pt x="24015" y="6406"/>
                  <a:pt x="23932" y="6382"/>
                </a:cubicBezTo>
                <a:cubicBezTo>
                  <a:pt x="24218" y="5060"/>
                  <a:pt x="24420" y="3548"/>
                  <a:pt x="24337" y="2108"/>
                </a:cubicBezTo>
                <a:close/>
                <a:moveTo>
                  <a:pt x="32774" y="14640"/>
                </a:moveTo>
                <a:cubicBezTo>
                  <a:pt x="33569" y="14640"/>
                  <a:pt x="34393" y="14769"/>
                  <a:pt x="35243" y="15026"/>
                </a:cubicBezTo>
                <a:cubicBezTo>
                  <a:pt x="30361" y="15419"/>
                  <a:pt x="26932" y="18324"/>
                  <a:pt x="25313" y="20038"/>
                </a:cubicBezTo>
                <a:cubicBezTo>
                  <a:pt x="26099" y="18550"/>
                  <a:pt x="27611" y="16288"/>
                  <a:pt x="29980" y="15228"/>
                </a:cubicBezTo>
                <a:cubicBezTo>
                  <a:pt x="30866" y="14835"/>
                  <a:pt x="31799" y="14640"/>
                  <a:pt x="32774" y="14640"/>
                </a:cubicBezTo>
                <a:close/>
                <a:moveTo>
                  <a:pt x="16003" y="12919"/>
                </a:moveTo>
                <a:cubicBezTo>
                  <a:pt x="18217" y="13526"/>
                  <a:pt x="19836" y="14931"/>
                  <a:pt x="20825" y="17121"/>
                </a:cubicBezTo>
                <a:cubicBezTo>
                  <a:pt x="21587" y="18812"/>
                  <a:pt x="21718" y="20455"/>
                  <a:pt x="21741" y="20991"/>
                </a:cubicBezTo>
                <a:cubicBezTo>
                  <a:pt x="21670" y="21003"/>
                  <a:pt x="21610" y="21015"/>
                  <a:pt x="21551" y="21027"/>
                </a:cubicBezTo>
                <a:cubicBezTo>
                  <a:pt x="20003" y="16145"/>
                  <a:pt x="17586" y="13907"/>
                  <a:pt x="16003" y="12919"/>
                </a:cubicBezTo>
                <a:close/>
                <a:moveTo>
                  <a:pt x="15812" y="13347"/>
                </a:moveTo>
                <a:lnTo>
                  <a:pt x="15812" y="13347"/>
                </a:lnTo>
                <a:cubicBezTo>
                  <a:pt x="17324" y="14323"/>
                  <a:pt x="19622" y="16478"/>
                  <a:pt x="21098" y="21062"/>
                </a:cubicBezTo>
                <a:cubicBezTo>
                  <a:pt x="20836" y="21062"/>
                  <a:pt x="20598" y="21039"/>
                  <a:pt x="20360" y="20979"/>
                </a:cubicBezTo>
                <a:cubicBezTo>
                  <a:pt x="20051" y="19884"/>
                  <a:pt x="19015" y="18098"/>
                  <a:pt x="18967" y="18014"/>
                </a:cubicBezTo>
                <a:cubicBezTo>
                  <a:pt x="18929" y="17945"/>
                  <a:pt x="18856" y="17906"/>
                  <a:pt x="18780" y="17906"/>
                </a:cubicBezTo>
                <a:cubicBezTo>
                  <a:pt x="18738" y="17906"/>
                  <a:pt x="18696" y="17918"/>
                  <a:pt x="18658" y="17943"/>
                </a:cubicBezTo>
                <a:cubicBezTo>
                  <a:pt x="18550" y="18002"/>
                  <a:pt x="18515" y="18133"/>
                  <a:pt x="18586" y="18241"/>
                </a:cubicBezTo>
                <a:cubicBezTo>
                  <a:pt x="18586" y="18264"/>
                  <a:pt x="19443" y="19741"/>
                  <a:pt x="19824" y="20789"/>
                </a:cubicBezTo>
                <a:cubicBezTo>
                  <a:pt x="19729" y="20741"/>
                  <a:pt x="19634" y="20681"/>
                  <a:pt x="19539" y="20622"/>
                </a:cubicBezTo>
                <a:cubicBezTo>
                  <a:pt x="17646" y="19407"/>
                  <a:pt x="17050" y="16133"/>
                  <a:pt x="17038" y="16097"/>
                </a:cubicBezTo>
                <a:cubicBezTo>
                  <a:pt x="17038" y="16097"/>
                  <a:pt x="17038" y="16086"/>
                  <a:pt x="17038" y="16086"/>
                </a:cubicBezTo>
                <a:cubicBezTo>
                  <a:pt x="16729" y="14812"/>
                  <a:pt x="16264" y="13942"/>
                  <a:pt x="15812" y="13347"/>
                </a:cubicBezTo>
                <a:close/>
                <a:moveTo>
                  <a:pt x="34707" y="15526"/>
                </a:moveTo>
                <a:lnTo>
                  <a:pt x="34707" y="15526"/>
                </a:lnTo>
                <a:cubicBezTo>
                  <a:pt x="33231" y="16121"/>
                  <a:pt x="31040" y="17312"/>
                  <a:pt x="29314" y="19455"/>
                </a:cubicBezTo>
                <a:cubicBezTo>
                  <a:pt x="28945" y="19907"/>
                  <a:pt x="28587" y="20253"/>
                  <a:pt x="28206" y="20503"/>
                </a:cubicBezTo>
                <a:cubicBezTo>
                  <a:pt x="27683" y="20860"/>
                  <a:pt x="26956" y="21217"/>
                  <a:pt x="26111" y="21312"/>
                </a:cubicBezTo>
                <a:cubicBezTo>
                  <a:pt x="26528" y="20836"/>
                  <a:pt x="27349" y="19991"/>
                  <a:pt x="28456" y="19443"/>
                </a:cubicBezTo>
                <a:cubicBezTo>
                  <a:pt x="28564" y="19384"/>
                  <a:pt x="28611" y="19253"/>
                  <a:pt x="28564" y="19145"/>
                </a:cubicBezTo>
                <a:cubicBezTo>
                  <a:pt x="28520" y="19067"/>
                  <a:pt x="28437" y="19020"/>
                  <a:pt x="28354" y="19020"/>
                </a:cubicBezTo>
                <a:cubicBezTo>
                  <a:pt x="28324" y="19020"/>
                  <a:pt x="28294" y="19026"/>
                  <a:pt x="28266" y="19038"/>
                </a:cubicBezTo>
                <a:cubicBezTo>
                  <a:pt x="26766" y="19777"/>
                  <a:pt x="25778" y="20991"/>
                  <a:pt x="25516" y="21348"/>
                </a:cubicBezTo>
                <a:cubicBezTo>
                  <a:pt x="25289" y="21336"/>
                  <a:pt x="25075" y="21312"/>
                  <a:pt x="24837" y="21265"/>
                </a:cubicBezTo>
                <a:cubicBezTo>
                  <a:pt x="25682" y="20193"/>
                  <a:pt x="29183" y="16217"/>
                  <a:pt x="34707" y="15526"/>
                </a:cubicBezTo>
                <a:close/>
                <a:moveTo>
                  <a:pt x="12014" y="19336"/>
                </a:moveTo>
                <a:lnTo>
                  <a:pt x="12014" y="19336"/>
                </a:lnTo>
                <a:cubicBezTo>
                  <a:pt x="16395" y="20527"/>
                  <a:pt x="18289" y="23979"/>
                  <a:pt x="18824" y="25182"/>
                </a:cubicBezTo>
                <a:cubicBezTo>
                  <a:pt x="17217" y="24622"/>
                  <a:pt x="16003" y="23217"/>
                  <a:pt x="15395" y="22384"/>
                </a:cubicBezTo>
                <a:cubicBezTo>
                  <a:pt x="14467" y="21098"/>
                  <a:pt x="13347" y="20086"/>
                  <a:pt x="12097" y="19384"/>
                </a:cubicBezTo>
                <a:cubicBezTo>
                  <a:pt x="12073" y="19360"/>
                  <a:pt x="12038" y="19348"/>
                  <a:pt x="12014" y="19336"/>
                </a:cubicBezTo>
                <a:close/>
                <a:moveTo>
                  <a:pt x="30734" y="24204"/>
                </a:moveTo>
                <a:cubicBezTo>
                  <a:pt x="32512" y="24204"/>
                  <a:pt x="34584" y="24587"/>
                  <a:pt x="36791" y="25742"/>
                </a:cubicBezTo>
                <a:cubicBezTo>
                  <a:pt x="34636" y="25277"/>
                  <a:pt x="32592" y="25111"/>
                  <a:pt x="30774" y="25111"/>
                </a:cubicBezTo>
                <a:cubicBezTo>
                  <a:pt x="28120" y="25111"/>
                  <a:pt x="25946" y="25464"/>
                  <a:pt x="24611" y="25753"/>
                </a:cubicBezTo>
                <a:cubicBezTo>
                  <a:pt x="25373" y="25349"/>
                  <a:pt x="26456" y="24872"/>
                  <a:pt x="27766" y="24563"/>
                </a:cubicBezTo>
                <a:cubicBezTo>
                  <a:pt x="28612" y="24356"/>
                  <a:pt x="29615" y="24204"/>
                  <a:pt x="30734" y="24204"/>
                </a:cubicBezTo>
                <a:close/>
                <a:moveTo>
                  <a:pt x="11502" y="19562"/>
                </a:moveTo>
                <a:lnTo>
                  <a:pt x="11502" y="19562"/>
                </a:lnTo>
                <a:cubicBezTo>
                  <a:pt x="11621" y="19622"/>
                  <a:pt x="11752" y="19693"/>
                  <a:pt x="11883" y="19765"/>
                </a:cubicBezTo>
                <a:cubicBezTo>
                  <a:pt x="13074" y="20443"/>
                  <a:pt x="14145" y="21420"/>
                  <a:pt x="15038" y="22646"/>
                </a:cubicBezTo>
                <a:cubicBezTo>
                  <a:pt x="15657" y="23503"/>
                  <a:pt x="16896" y="24932"/>
                  <a:pt x="18550" y="25563"/>
                </a:cubicBezTo>
                <a:cubicBezTo>
                  <a:pt x="18138" y="25706"/>
                  <a:pt x="17734" y="25778"/>
                  <a:pt x="17341" y="25778"/>
                </a:cubicBezTo>
                <a:cubicBezTo>
                  <a:pt x="16917" y="25778"/>
                  <a:pt x="16505" y="25694"/>
                  <a:pt x="16110" y="25527"/>
                </a:cubicBezTo>
                <a:cubicBezTo>
                  <a:pt x="14610" y="24920"/>
                  <a:pt x="13645" y="23253"/>
                  <a:pt x="13205" y="22324"/>
                </a:cubicBezTo>
                <a:lnTo>
                  <a:pt x="13205" y="22324"/>
                </a:lnTo>
                <a:cubicBezTo>
                  <a:pt x="13764" y="22944"/>
                  <a:pt x="14443" y="23658"/>
                  <a:pt x="15038" y="24194"/>
                </a:cubicBezTo>
                <a:cubicBezTo>
                  <a:pt x="15074" y="24241"/>
                  <a:pt x="15133" y="24253"/>
                  <a:pt x="15181" y="24253"/>
                </a:cubicBezTo>
                <a:cubicBezTo>
                  <a:pt x="15241" y="24253"/>
                  <a:pt x="15300" y="24229"/>
                  <a:pt x="15348" y="24182"/>
                </a:cubicBezTo>
                <a:cubicBezTo>
                  <a:pt x="15431" y="24087"/>
                  <a:pt x="15419" y="23956"/>
                  <a:pt x="15336" y="23872"/>
                </a:cubicBezTo>
                <a:cubicBezTo>
                  <a:pt x="14133" y="22765"/>
                  <a:pt x="12550" y="20908"/>
                  <a:pt x="12407" y="20741"/>
                </a:cubicBezTo>
                <a:cubicBezTo>
                  <a:pt x="12097" y="20253"/>
                  <a:pt x="11788" y="19872"/>
                  <a:pt x="11502" y="19562"/>
                </a:cubicBezTo>
                <a:close/>
                <a:moveTo>
                  <a:pt x="30759" y="25561"/>
                </a:moveTo>
                <a:cubicBezTo>
                  <a:pt x="32590" y="25561"/>
                  <a:pt x="34658" y="25732"/>
                  <a:pt x="36838" y="26218"/>
                </a:cubicBezTo>
                <a:cubicBezTo>
                  <a:pt x="35600" y="26325"/>
                  <a:pt x="33743" y="26515"/>
                  <a:pt x="32159" y="26813"/>
                </a:cubicBezTo>
                <a:cubicBezTo>
                  <a:pt x="31612" y="26920"/>
                  <a:pt x="31064" y="27051"/>
                  <a:pt x="30481" y="27218"/>
                </a:cubicBezTo>
                <a:cubicBezTo>
                  <a:pt x="29969" y="27358"/>
                  <a:pt x="28875" y="27613"/>
                  <a:pt x="27616" y="27613"/>
                </a:cubicBezTo>
                <a:cubicBezTo>
                  <a:pt x="26942" y="27613"/>
                  <a:pt x="26221" y="27540"/>
                  <a:pt x="25516" y="27337"/>
                </a:cubicBezTo>
                <a:cubicBezTo>
                  <a:pt x="26385" y="27087"/>
                  <a:pt x="28034" y="26695"/>
                  <a:pt x="29739" y="26695"/>
                </a:cubicBezTo>
                <a:cubicBezTo>
                  <a:pt x="30065" y="26695"/>
                  <a:pt x="30393" y="26709"/>
                  <a:pt x="30719" y="26742"/>
                </a:cubicBezTo>
                <a:cubicBezTo>
                  <a:pt x="30726" y="26742"/>
                  <a:pt x="30734" y="26743"/>
                  <a:pt x="30741" y="26743"/>
                </a:cubicBezTo>
                <a:cubicBezTo>
                  <a:pt x="30851" y="26743"/>
                  <a:pt x="30946" y="26662"/>
                  <a:pt x="30957" y="26539"/>
                </a:cubicBezTo>
                <a:cubicBezTo>
                  <a:pt x="30969" y="26420"/>
                  <a:pt x="30885" y="26313"/>
                  <a:pt x="30754" y="26301"/>
                </a:cubicBezTo>
                <a:cubicBezTo>
                  <a:pt x="30415" y="26268"/>
                  <a:pt x="30073" y="26253"/>
                  <a:pt x="29735" y="26253"/>
                </a:cubicBezTo>
                <a:cubicBezTo>
                  <a:pt x="27427" y="26253"/>
                  <a:pt x="25260" y="26942"/>
                  <a:pt x="24813" y="27087"/>
                </a:cubicBezTo>
                <a:cubicBezTo>
                  <a:pt x="24432" y="26920"/>
                  <a:pt x="24051" y="26706"/>
                  <a:pt x="23706" y="26432"/>
                </a:cubicBezTo>
                <a:cubicBezTo>
                  <a:pt x="24664" y="26175"/>
                  <a:pt x="27290" y="25561"/>
                  <a:pt x="30759" y="25561"/>
                </a:cubicBezTo>
                <a:close/>
                <a:moveTo>
                  <a:pt x="8918" y="24706"/>
                </a:moveTo>
                <a:lnTo>
                  <a:pt x="8918" y="24706"/>
                </a:lnTo>
                <a:cubicBezTo>
                  <a:pt x="13574" y="26039"/>
                  <a:pt x="15598" y="28682"/>
                  <a:pt x="16395" y="30183"/>
                </a:cubicBezTo>
                <a:cubicBezTo>
                  <a:pt x="14240" y="28087"/>
                  <a:pt x="10776" y="25849"/>
                  <a:pt x="8918" y="24706"/>
                </a:cubicBezTo>
                <a:close/>
                <a:moveTo>
                  <a:pt x="8371" y="24896"/>
                </a:moveTo>
                <a:lnTo>
                  <a:pt x="8371" y="24896"/>
                </a:lnTo>
                <a:cubicBezTo>
                  <a:pt x="10276" y="26063"/>
                  <a:pt x="14598" y="28813"/>
                  <a:pt x="16681" y="31123"/>
                </a:cubicBezTo>
                <a:cubicBezTo>
                  <a:pt x="16503" y="31171"/>
                  <a:pt x="16324" y="31218"/>
                  <a:pt x="16145" y="31254"/>
                </a:cubicBezTo>
                <a:cubicBezTo>
                  <a:pt x="16134" y="31206"/>
                  <a:pt x="16122" y="31159"/>
                  <a:pt x="16074" y="31123"/>
                </a:cubicBezTo>
                <a:cubicBezTo>
                  <a:pt x="14086" y="29301"/>
                  <a:pt x="11835" y="27932"/>
                  <a:pt x="11812" y="27920"/>
                </a:cubicBezTo>
                <a:cubicBezTo>
                  <a:pt x="11773" y="27899"/>
                  <a:pt x="11732" y="27888"/>
                  <a:pt x="11691" y="27888"/>
                </a:cubicBezTo>
                <a:cubicBezTo>
                  <a:pt x="11618" y="27888"/>
                  <a:pt x="11548" y="27923"/>
                  <a:pt x="11502" y="27992"/>
                </a:cubicBezTo>
                <a:cubicBezTo>
                  <a:pt x="11442" y="28099"/>
                  <a:pt x="11478" y="28242"/>
                  <a:pt x="11585" y="28301"/>
                </a:cubicBezTo>
                <a:cubicBezTo>
                  <a:pt x="11597" y="28313"/>
                  <a:pt x="13728" y="29611"/>
                  <a:pt x="15645" y="31337"/>
                </a:cubicBezTo>
                <a:cubicBezTo>
                  <a:pt x="15419" y="31373"/>
                  <a:pt x="15181" y="31385"/>
                  <a:pt x="14955" y="31385"/>
                </a:cubicBezTo>
                <a:cubicBezTo>
                  <a:pt x="14943" y="31337"/>
                  <a:pt x="14919" y="31302"/>
                  <a:pt x="14883" y="31278"/>
                </a:cubicBezTo>
                <a:cubicBezTo>
                  <a:pt x="14229" y="30683"/>
                  <a:pt x="12990" y="29909"/>
                  <a:pt x="12931" y="29873"/>
                </a:cubicBezTo>
                <a:cubicBezTo>
                  <a:pt x="12897" y="29852"/>
                  <a:pt x="12857" y="29841"/>
                  <a:pt x="12816" y="29841"/>
                </a:cubicBezTo>
                <a:cubicBezTo>
                  <a:pt x="12743" y="29841"/>
                  <a:pt x="12667" y="29876"/>
                  <a:pt x="12621" y="29944"/>
                </a:cubicBezTo>
                <a:cubicBezTo>
                  <a:pt x="12562" y="30052"/>
                  <a:pt x="12597" y="30183"/>
                  <a:pt x="12705" y="30254"/>
                </a:cubicBezTo>
                <a:cubicBezTo>
                  <a:pt x="12705" y="30254"/>
                  <a:pt x="13609" y="30825"/>
                  <a:pt x="14264" y="31337"/>
                </a:cubicBezTo>
                <a:cubicBezTo>
                  <a:pt x="13728" y="31266"/>
                  <a:pt x="13205" y="31111"/>
                  <a:pt x="12705" y="30861"/>
                </a:cubicBezTo>
                <a:cubicBezTo>
                  <a:pt x="11216" y="30099"/>
                  <a:pt x="10240" y="28682"/>
                  <a:pt x="9704" y="27658"/>
                </a:cubicBezTo>
                <a:lnTo>
                  <a:pt x="9704" y="27658"/>
                </a:lnTo>
                <a:cubicBezTo>
                  <a:pt x="9907" y="27801"/>
                  <a:pt x="10133" y="27956"/>
                  <a:pt x="10347" y="28087"/>
                </a:cubicBezTo>
                <a:cubicBezTo>
                  <a:pt x="10383" y="28111"/>
                  <a:pt x="10430" y="28123"/>
                  <a:pt x="10466" y="28123"/>
                </a:cubicBezTo>
                <a:cubicBezTo>
                  <a:pt x="10538" y="28123"/>
                  <a:pt x="10609" y="28087"/>
                  <a:pt x="10657" y="28028"/>
                </a:cubicBezTo>
                <a:cubicBezTo>
                  <a:pt x="10728" y="27920"/>
                  <a:pt x="10692" y="27777"/>
                  <a:pt x="10585" y="27718"/>
                </a:cubicBezTo>
                <a:cubicBezTo>
                  <a:pt x="10085" y="27385"/>
                  <a:pt x="9502" y="26968"/>
                  <a:pt x="9323" y="26837"/>
                </a:cubicBezTo>
                <a:cubicBezTo>
                  <a:pt x="9216" y="26599"/>
                  <a:pt x="9168" y="26456"/>
                  <a:pt x="9168" y="26444"/>
                </a:cubicBezTo>
                <a:cubicBezTo>
                  <a:pt x="8930" y="25825"/>
                  <a:pt x="8633" y="25301"/>
                  <a:pt x="8371" y="24896"/>
                </a:cubicBezTo>
                <a:close/>
                <a:moveTo>
                  <a:pt x="26572" y="31044"/>
                </a:moveTo>
                <a:cubicBezTo>
                  <a:pt x="29102" y="31044"/>
                  <a:pt x="31357" y="31836"/>
                  <a:pt x="33302" y="33409"/>
                </a:cubicBezTo>
                <a:cubicBezTo>
                  <a:pt x="31663" y="32654"/>
                  <a:pt x="30238" y="32570"/>
                  <a:pt x="29764" y="32570"/>
                </a:cubicBezTo>
                <a:cubicBezTo>
                  <a:pt x="29670" y="32570"/>
                  <a:pt x="29613" y="32574"/>
                  <a:pt x="29599" y="32576"/>
                </a:cubicBezTo>
                <a:cubicBezTo>
                  <a:pt x="29290" y="32584"/>
                  <a:pt x="28986" y="32588"/>
                  <a:pt x="28688" y="32588"/>
                </a:cubicBezTo>
                <a:cubicBezTo>
                  <a:pt x="25490" y="32588"/>
                  <a:pt x="23043" y="32149"/>
                  <a:pt x="21932" y="31909"/>
                </a:cubicBezTo>
                <a:cubicBezTo>
                  <a:pt x="22110" y="31838"/>
                  <a:pt x="22337" y="31754"/>
                  <a:pt x="22587" y="31671"/>
                </a:cubicBezTo>
                <a:cubicBezTo>
                  <a:pt x="22622" y="31683"/>
                  <a:pt x="22646" y="31707"/>
                  <a:pt x="22682" y="31707"/>
                </a:cubicBezTo>
                <a:cubicBezTo>
                  <a:pt x="22706" y="31707"/>
                  <a:pt x="25313" y="32004"/>
                  <a:pt x="27778" y="32028"/>
                </a:cubicBezTo>
                <a:lnTo>
                  <a:pt x="27790" y="32028"/>
                </a:lnTo>
                <a:cubicBezTo>
                  <a:pt x="27909" y="32028"/>
                  <a:pt x="28004" y="31933"/>
                  <a:pt x="28004" y="31802"/>
                </a:cubicBezTo>
                <a:cubicBezTo>
                  <a:pt x="28004" y="31683"/>
                  <a:pt x="27909" y="31576"/>
                  <a:pt x="27790" y="31576"/>
                </a:cubicBezTo>
                <a:cubicBezTo>
                  <a:pt x="26278" y="31564"/>
                  <a:pt x="24718" y="31445"/>
                  <a:pt x="23730" y="31361"/>
                </a:cubicBezTo>
                <a:cubicBezTo>
                  <a:pt x="24361" y="31218"/>
                  <a:pt x="25099" y="31099"/>
                  <a:pt x="25885" y="31064"/>
                </a:cubicBezTo>
                <a:cubicBezTo>
                  <a:pt x="26116" y="31051"/>
                  <a:pt x="26345" y="31044"/>
                  <a:pt x="26572" y="31044"/>
                </a:cubicBezTo>
                <a:close/>
                <a:moveTo>
                  <a:pt x="21837" y="32338"/>
                </a:moveTo>
                <a:cubicBezTo>
                  <a:pt x="22970" y="32588"/>
                  <a:pt x="25458" y="33028"/>
                  <a:pt x="28692" y="33028"/>
                </a:cubicBezTo>
                <a:cubicBezTo>
                  <a:pt x="28992" y="33028"/>
                  <a:pt x="29299" y="33024"/>
                  <a:pt x="29611" y="33016"/>
                </a:cubicBezTo>
                <a:cubicBezTo>
                  <a:pt x="29614" y="33016"/>
                  <a:pt x="29641" y="33015"/>
                  <a:pt x="29690" y="33015"/>
                </a:cubicBezTo>
                <a:cubicBezTo>
                  <a:pt x="30101" y="33015"/>
                  <a:pt x="32065" y="33082"/>
                  <a:pt x="34076" y="34338"/>
                </a:cubicBezTo>
                <a:cubicBezTo>
                  <a:pt x="33600" y="34295"/>
                  <a:pt x="32905" y="34259"/>
                  <a:pt x="31952" y="34259"/>
                </a:cubicBezTo>
                <a:cubicBezTo>
                  <a:pt x="31571" y="34259"/>
                  <a:pt x="31149" y="34265"/>
                  <a:pt x="30683" y="34278"/>
                </a:cubicBezTo>
                <a:cubicBezTo>
                  <a:pt x="30314" y="34290"/>
                  <a:pt x="29909" y="34326"/>
                  <a:pt x="29445" y="34374"/>
                </a:cubicBezTo>
                <a:cubicBezTo>
                  <a:pt x="29128" y="34406"/>
                  <a:pt x="28634" y="34444"/>
                  <a:pt x="28036" y="34444"/>
                </a:cubicBezTo>
                <a:cubicBezTo>
                  <a:pt x="26254" y="34444"/>
                  <a:pt x="23548" y="34112"/>
                  <a:pt x="21837" y="32338"/>
                </a:cubicBezTo>
                <a:close/>
                <a:moveTo>
                  <a:pt x="5847" y="30587"/>
                </a:moveTo>
                <a:cubicBezTo>
                  <a:pt x="10133" y="31599"/>
                  <a:pt x="11514" y="34695"/>
                  <a:pt x="11859" y="35767"/>
                </a:cubicBezTo>
                <a:cubicBezTo>
                  <a:pt x="10121" y="35243"/>
                  <a:pt x="9156" y="33635"/>
                  <a:pt x="9156" y="33623"/>
                </a:cubicBezTo>
                <a:lnTo>
                  <a:pt x="9145" y="33612"/>
                </a:lnTo>
                <a:cubicBezTo>
                  <a:pt x="8168" y="32195"/>
                  <a:pt x="6823" y="31183"/>
                  <a:pt x="5847" y="30587"/>
                </a:cubicBezTo>
                <a:close/>
                <a:moveTo>
                  <a:pt x="5299" y="30778"/>
                </a:moveTo>
                <a:cubicBezTo>
                  <a:pt x="6239" y="31326"/>
                  <a:pt x="7752" y="32361"/>
                  <a:pt x="8775" y="33862"/>
                </a:cubicBezTo>
                <a:cubicBezTo>
                  <a:pt x="8847" y="33993"/>
                  <a:pt x="9716" y="35397"/>
                  <a:pt x="11323" y="36052"/>
                </a:cubicBezTo>
                <a:cubicBezTo>
                  <a:pt x="11099" y="36086"/>
                  <a:pt x="10878" y="36103"/>
                  <a:pt x="10661" y="36103"/>
                </a:cubicBezTo>
                <a:cubicBezTo>
                  <a:pt x="9419" y="36103"/>
                  <a:pt x="8308" y="35552"/>
                  <a:pt x="7335" y="34457"/>
                </a:cubicBezTo>
                <a:cubicBezTo>
                  <a:pt x="6811" y="33862"/>
                  <a:pt x="6430" y="33231"/>
                  <a:pt x="6180" y="32742"/>
                </a:cubicBezTo>
                <a:lnTo>
                  <a:pt x="6180" y="32742"/>
                </a:lnTo>
                <a:cubicBezTo>
                  <a:pt x="6692" y="33159"/>
                  <a:pt x="7359" y="33766"/>
                  <a:pt x="7811" y="34362"/>
                </a:cubicBezTo>
                <a:cubicBezTo>
                  <a:pt x="7859" y="34421"/>
                  <a:pt x="7918" y="34457"/>
                  <a:pt x="7990" y="34457"/>
                </a:cubicBezTo>
                <a:cubicBezTo>
                  <a:pt x="8037" y="34457"/>
                  <a:pt x="8085" y="34433"/>
                  <a:pt x="8133" y="34409"/>
                </a:cubicBezTo>
                <a:cubicBezTo>
                  <a:pt x="8228" y="34338"/>
                  <a:pt x="8240" y="34195"/>
                  <a:pt x="8168" y="34100"/>
                </a:cubicBezTo>
                <a:cubicBezTo>
                  <a:pt x="7394" y="33076"/>
                  <a:pt x="6073" y="32064"/>
                  <a:pt x="5799" y="31861"/>
                </a:cubicBezTo>
                <a:cubicBezTo>
                  <a:pt x="5620" y="31397"/>
                  <a:pt x="5442" y="31052"/>
                  <a:pt x="5299" y="30778"/>
                </a:cubicBezTo>
                <a:close/>
                <a:moveTo>
                  <a:pt x="22430" y="37476"/>
                </a:moveTo>
                <a:cubicBezTo>
                  <a:pt x="24587" y="37476"/>
                  <a:pt x="27503" y="37988"/>
                  <a:pt x="30457" y="40077"/>
                </a:cubicBezTo>
                <a:cubicBezTo>
                  <a:pt x="29149" y="39705"/>
                  <a:pt x="27796" y="39636"/>
                  <a:pt x="26953" y="39636"/>
                </a:cubicBezTo>
                <a:cubicBezTo>
                  <a:pt x="26500" y="39636"/>
                  <a:pt x="26194" y="39656"/>
                  <a:pt x="26123" y="39660"/>
                </a:cubicBezTo>
                <a:cubicBezTo>
                  <a:pt x="22682" y="39600"/>
                  <a:pt x="20277" y="38386"/>
                  <a:pt x="19372" y="37850"/>
                </a:cubicBezTo>
                <a:cubicBezTo>
                  <a:pt x="19551" y="37791"/>
                  <a:pt x="19801" y="37743"/>
                  <a:pt x="20086" y="37683"/>
                </a:cubicBezTo>
                <a:cubicBezTo>
                  <a:pt x="20503" y="37910"/>
                  <a:pt x="22396" y="38850"/>
                  <a:pt x="25301" y="39005"/>
                </a:cubicBezTo>
                <a:lnTo>
                  <a:pt x="25313" y="39005"/>
                </a:lnTo>
                <a:cubicBezTo>
                  <a:pt x="25432" y="39005"/>
                  <a:pt x="25528" y="38910"/>
                  <a:pt x="25539" y="38791"/>
                </a:cubicBezTo>
                <a:cubicBezTo>
                  <a:pt x="25539" y="38672"/>
                  <a:pt x="25444" y="38565"/>
                  <a:pt x="25325" y="38553"/>
                </a:cubicBezTo>
                <a:cubicBezTo>
                  <a:pt x="23253" y="38457"/>
                  <a:pt x="21694" y="37922"/>
                  <a:pt x="20884" y="37564"/>
                </a:cubicBezTo>
                <a:cubicBezTo>
                  <a:pt x="21337" y="37512"/>
                  <a:pt x="21856" y="37476"/>
                  <a:pt x="22430" y="37476"/>
                </a:cubicBezTo>
                <a:close/>
                <a:moveTo>
                  <a:pt x="19229" y="38279"/>
                </a:moveTo>
                <a:lnTo>
                  <a:pt x="19229" y="38279"/>
                </a:lnTo>
                <a:cubicBezTo>
                  <a:pt x="20229" y="38874"/>
                  <a:pt x="22646" y="40053"/>
                  <a:pt x="26123" y="40112"/>
                </a:cubicBezTo>
                <a:lnTo>
                  <a:pt x="26147" y="40112"/>
                </a:lnTo>
                <a:cubicBezTo>
                  <a:pt x="26155" y="40108"/>
                  <a:pt x="26457" y="40084"/>
                  <a:pt x="26935" y="40084"/>
                </a:cubicBezTo>
                <a:cubicBezTo>
                  <a:pt x="27848" y="40084"/>
                  <a:pt x="29407" y="40171"/>
                  <a:pt x="30790" y="40648"/>
                </a:cubicBezTo>
                <a:cubicBezTo>
                  <a:pt x="30171" y="40696"/>
                  <a:pt x="29314" y="40791"/>
                  <a:pt x="28302" y="40981"/>
                </a:cubicBezTo>
                <a:cubicBezTo>
                  <a:pt x="27327" y="41169"/>
                  <a:pt x="26363" y="41264"/>
                  <a:pt x="25422" y="41264"/>
                </a:cubicBezTo>
                <a:cubicBezTo>
                  <a:pt x="24926" y="41264"/>
                  <a:pt x="24437" y="41237"/>
                  <a:pt x="23956" y="41184"/>
                </a:cubicBezTo>
                <a:cubicBezTo>
                  <a:pt x="21337" y="40898"/>
                  <a:pt x="19753" y="39565"/>
                  <a:pt x="19229" y="38279"/>
                </a:cubicBezTo>
                <a:close/>
                <a:moveTo>
                  <a:pt x="1155" y="35874"/>
                </a:moveTo>
                <a:lnTo>
                  <a:pt x="1155" y="35874"/>
                </a:lnTo>
                <a:cubicBezTo>
                  <a:pt x="3965" y="37386"/>
                  <a:pt x="5263" y="40600"/>
                  <a:pt x="5632" y="41696"/>
                </a:cubicBezTo>
                <a:cubicBezTo>
                  <a:pt x="4358" y="41279"/>
                  <a:pt x="3715" y="40112"/>
                  <a:pt x="3489" y="39588"/>
                </a:cubicBezTo>
                <a:lnTo>
                  <a:pt x="3477" y="39565"/>
                </a:lnTo>
                <a:cubicBezTo>
                  <a:pt x="3322" y="39219"/>
                  <a:pt x="3156" y="38850"/>
                  <a:pt x="2965" y="38505"/>
                </a:cubicBezTo>
                <a:cubicBezTo>
                  <a:pt x="2358" y="37362"/>
                  <a:pt x="1667" y="36469"/>
                  <a:pt x="1155" y="35874"/>
                </a:cubicBezTo>
                <a:close/>
                <a:moveTo>
                  <a:pt x="1179" y="36600"/>
                </a:moveTo>
                <a:lnTo>
                  <a:pt x="1179" y="36600"/>
                </a:lnTo>
                <a:cubicBezTo>
                  <a:pt x="1620" y="37148"/>
                  <a:pt x="2120" y="37862"/>
                  <a:pt x="2584" y="38707"/>
                </a:cubicBezTo>
                <a:cubicBezTo>
                  <a:pt x="2763" y="39053"/>
                  <a:pt x="2918" y="39398"/>
                  <a:pt x="3072" y="39743"/>
                </a:cubicBezTo>
                <a:lnTo>
                  <a:pt x="3072" y="39767"/>
                </a:lnTo>
                <a:cubicBezTo>
                  <a:pt x="3299" y="40267"/>
                  <a:pt x="3870" y="41315"/>
                  <a:pt x="4954" y="41886"/>
                </a:cubicBezTo>
                <a:cubicBezTo>
                  <a:pt x="4120" y="41839"/>
                  <a:pt x="3394" y="41422"/>
                  <a:pt x="2799" y="40636"/>
                </a:cubicBezTo>
                <a:cubicBezTo>
                  <a:pt x="2167" y="39803"/>
                  <a:pt x="1917" y="38850"/>
                  <a:pt x="1917" y="38838"/>
                </a:cubicBezTo>
                <a:cubicBezTo>
                  <a:pt x="1691" y="37934"/>
                  <a:pt x="1429" y="37183"/>
                  <a:pt x="1179" y="36600"/>
                </a:cubicBezTo>
                <a:close/>
                <a:moveTo>
                  <a:pt x="19018" y="43714"/>
                </a:moveTo>
                <a:cubicBezTo>
                  <a:pt x="21002" y="43714"/>
                  <a:pt x="23452" y="44027"/>
                  <a:pt x="25944" y="45125"/>
                </a:cubicBezTo>
                <a:cubicBezTo>
                  <a:pt x="23863" y="44711"/>
                  <a:pt x="21620" y="44684"/>
                  <a:pt x="20977" y="44684"/>
                </a:cubicBezTo>
                <a:cubicBezTo>
                  <a:pt x="20880" y="44684"/>
                  <a:pt x="20819" y="44684"/>
                  <a:pt x="20801" y="44684"/>
                </a:cubicBezTo>
                <a:cubicBezTo>
                  <a:pt x="20443" y="44701"/>
                  <a:pt x="20102" y="44709"/>
                  <a:pt x="19775" y="44709"/>
                </a:cubicBezTo>
                <a:cubicBezTo>
                  <a:pt x="17537" y="44709"/>
                  <a:pt x="16030" y="44350"/>
                  <a:pt x="15241" y="44101"/>
                </a:cubicBezTo>
                <a:cubicBezTo>
                  <a:pt x="15998" y="43937"/>
                  <a:pt x="17342" y="43714"/>
                  <a:pt x="19018" y="43714"/>
                </a:cubicBezTo>
                <a:close/>
                <a:moveTo>
                  <a:pt x="14919" y="44470"/>
                </a:moveTo>
                <a:cubicBezTo>
                  <a:pt x="15685" y="44732"/>
                  <a:pt x="17284" y="45161"/>
                  <a:pt x="19765" y="45161"/>
                </a:cubicBezTo>
                <a:cubicBezTo>
                  <a:pt x="20099" y="45161"/>
                  <a:pt x="20448" y="45154"/>
                  <a:pt x="20813" y="45137"/>
                </a:cubicBezTo>
                <a:cubicBezTo>
                  <a:pt x="20817" y="45137"/>
                  <a:pt x="20870" y="45136"/>
                  <a:pt x="20963" y="45136"/>
                </a:cubicBezTo>
                <a:cubicBezTo>
                  <a:pt x="21655" y="45136"/>
                  <a:pt x="24583" y="45173"/>
                  <a:pt x="26837" y="45792"/>
                </a:cubicBezTo>
                <a:cubicBezTo>
                  <a:pt x="25420" y="45875"/>
                  <a:pt x="22813" y="46065"/>
                  <a:pt x="19753" y="46446"/>
                </a:cubicBezTo>
                <a:cubicBezTo>
                  <a:pt x="19746" y="46446"/>
                  <a:pt x="19372" y="46513"/>
                  <a:pt x="18827" y="46513"/>
                </a:cubicBezTo>
                <a:cubicBezTo>
                  <a:pt x="18482" y="46513"/>
                  <a:pt x="18068" y="46487"/>
                  <a:pt x="17634" y="46399"/>
                </a:cubicBezTo>
                <a:cubicBezTo>
                  <a:pt x="16372" y="46149"/>
                  <a:pt x="15455" y="45494"/>
                  <a:pt x="14919" y="44470"/>
                </a:cubicBezTo>
                <a:close/>
                <a:moveTo>
                  <a:pt x="23754" y="0"/>
                </a:moveTo>
                <a:cubicBezTo>
                  <a:pt x="23730" y="12"/>
                  <a:pt x="23718" y="12"/>
                  <a:pt x="23694" y="24"/>
                </a:cubicBezTo>
                <a:lnTo>
                  <a:pt x="23682" y="24"/>
                </a:lnTo>
                <a:cubicBezTo>
                  <a:pt x="23670" y="36"/>
                  <a:pt x="23646" y="60"/>
                  <a:pt x="23634" y="72"/>
                </a:cubicBezTo>
                <a:cubicBezTo>
                  <a:pt x="23634" y="72"/>
                  <a:pt x="23634" y="72"/>
                  <a:pt x="23623" y="84"/>
                </a:cubicBezTo>
                <a:cubicBezTo>
                  <a:pt x="23611" y="96"/>
                  <a:pt x="23599" y="107"/>
                  <a:pt x="23599" y="131"/>
                </a:cubicBezTo>
                <a:cubicBezTo>
                  <a:pt x="23599" y="131"/>
                  <a:pt x="23599" y="143"/>
                  <a:pt x="23587" y="143"/>
                </a:cubicBezTo>
                <a:cubicBezTo>
                  <a:pt x="23587" y="167"/>
                  <a:pt x="23587" y="179"/>
                  <a:pt x="23575" y="203"/>
                </a:cubicBezTo>
                <a:cubicBezTo>
                  <a:pt x="23575" y="203"/>
                  <a:pt x="23575" y="203"/>
                  <a:pt x="23575" y="215"/>
                </a:cubicBezTo>
                <a:cubicBezTo>
                  <a:pt x="23575" y="226"/>
                  <a:pt x="23575" y="250"/>
                  <a:pt x="23587" y="274"/>
                </a:cubicBezTo>
                <a:cubicBezTo>
                  <a:pt x="23587" y="274"/>
                  <a:pt x="23587" y="274"/>
                  <a:pt x="23587" y="286"/>
                </a:cubicBezTo>
                <a:cubicBezTo>
                  <a:pt x="24587" y="3679"/>
                  <a:pt x="22992" y="8382"/>
                  <a:pt x="22480" y="9751"/>
                </a:cubicBezTo>
                <a:cubicBezTo>
                  <a:pt x="22241" y="10359"/>
                  <a:pt x="22099" y="10918"/>
                  <a:pt x="22003" y="11466"/>
                </a:cubicBezTo>
                <a:cubicBezTo>
                  <a:pt x="21420" y="15216"/>
                  <a:pt x="23575" y="17395"/>
                  <a:pt x="24111" y="17883"/>
                </a:cubicBezTo>
                <a:cubicBezTo>
                  <a:pt x="23587" y="19610"/>
                  <a:pt x="23003" y="21253"/>
                  <a:pt x="22396" y="22813"/>
                </a:cubicBezTo>
                <a:cubicBezTo>
                  <a:pt x="22360" y="22348"/>
                  <a:pt x="22301" y="21765"/>
                  <a:pt x="22182" y="21146"/>
                </a:cubicBezTo>
                <a:cubicBezTo>
                  <a:pt x="22182" y="20908"/>
                  <a:pt x="22146" y="18979"/>
                  <a:pt x="21229" y="16955"/>
                </a:cubicBezTo>
                <a:cubicBezTo>
                  <a:pt x="20348" y="14978"/>
                  <a:pt x="18443" y="12549"/>
                  <a:pt x="14395" y="12192"/>
                </a:cubicBezTo>
                <a:lnTo>
                  <a:pt x="14324" y="12192"/>
                </a:lnTo>
                <a:cubicBezTo>
                  <a:pt x="14324" y="12192"/>
                  <a:pt x="14312" y="12204"/>
                  <a:pt x="14312" y="12204"/>
                </a:cubicBezTo>
                <a:cubicBezTo>
                  <a:pt x="14288" y="12204"/>
                  <a:pt x="14264" y="12216"/>
                  <a:pt x="14252" y="12228"/>
                </a:cubicBezTo>
                <a:lnTo>
                  <a:pt x="14240" y="12228"/>
                </a:lnTo>
                <a:cubicBezTo>
                  <a:pt x="14229" y="12252"/>
                  <a:pt x="14205" y="12264"/>
                  <a:pt x="14193" y="12287"/>
                </a:cubicBezTo>
                <a:cubicBezTo>
                  <a:pt x="14181" y="12311"/>
                  <a:pt x="14169" y="12335"/>
                  <a:pt x="14157" y="12359"/>
                </a:cubicBezTo>
                <a:cubicBezTo>
                  <a:pt x="14145" y="12418"/>
                  <a:pt x="14157" y="12466"/>
                  <a:pt x="14181" y="12514"/>
                </a:cubicBezTo>
                <a:cubicBezTo>
                  <a:pt x="14193" y="12538"/>
                  <a:pt x="14205" y="12561"/>
                  <a:pt x="14229" y="12573"/>
                </a:cubicBezTo>
                <a:lnTo>
                  <a:pt x="14229" y="12585"/>
                </a:lnTo>
                <a:cubicBezTo>
                  <a:pt x="14252" y="12597"/>
                  <a:pt x="14264" y="12609"/>
                  <a:pt x="14288" y="12621"/>
                </a:cubicBezTo>
                <a:lnTo>
                  <a:pt x="14300" y="12621"/>
                </a:lnTo>
                <a:cubicBezTo>
                  <a:pt x="14312" y="12633"/>
                  <a:pt x="15883" y="13264"/>
                  <a:pt x="16598" y="16181"/>
                </a:cubicBezTo>
                <a:cubicBezTo>
                  <a:pt x="16634" y="16407"/>
                  <a:pt x="17253" y="19705"/>
                  <a:pt x="19289" y="21003"/>
                </a:cubicBezTo>
                <a:cubicBezTo>
                  <a:pt x="19539" y="21170"/>
                  <a:pt x="19813" y="21289"/>
                  <a:pt x="20086" y="21372"/>
                </a:cubicBezTo>
                <a:cubicBezTo>
                  <a:pt x="20098" y="21372"/>
                  <a:pt x="20098" y="21384"/>
                  <a:pt x="20110" y="21384"/>
                </a:cubicBezTo>
                <a:cubicBezTo>
                  <a:pt x="20405" y="21471"/>
                  <a:pt x="20711" y="21516"/>
                  <a:pt x="21025" y="21516"/>
                </a:cubicBezTo>
                <a:cubicBezTo>
                  <a:pt x="21271" y="21516"/>
                  <a:pt x="21522" y="21489"/>
                  <a:pt x="21777" y="21431"/>
                </a:cubicBezTo>
                <a:cubicBezTo>
                  <a:pt x="21979" y="22610"/>
                  <a:pt x="21991" y="23610"/>
                  <a:pt x="21991" y="23837"/>
                </a:cubicBezTo>
                <a:cubicBezTo>
                  <a:pt x="21408" y="25241"/>
                  <a:pt x="20801" y="26575"/>
                  <a:pt x="20182" y="27837"/>
                </a:cubicBezTo>
                <a:cubicBezTo>
                  <a:pt x="20110" y="27277"/>
                  <a:pt x="19896" y="26492"/>
                  <a:pt x="19408" y="25444"/>
                </a:cubicBezTo>
                <a:cubicBezTo>
                  <a:pt x="19289" y="25110"/>
                  <a:pt x="17110" y="19229"/>
                  <a:pt x="10145" y="18538"/>
                </a:cubicBezTo>
                <a:cubicBezTo>
                  <a:pt x="10121" y="18538"/>
                  <a:pt x="10097" y="18538"/>
                  <a:pt x="10073" y="18550"/>
                </a:cubicBezTo>
                <a:lnTo>
                  <a:pt x="10061" y="18550"/>
                </a:lnTo>
                <a:cubicBezTo>
                  <a:pt x="10038" y="18562"/>
                  <a:pt x="10026" y="18562"/>
                  <a:pt x="10002" y="18574"/>
                </a:cubicBezTo>
                <a:cubicBezTo>
                  <a:pt x="10002" y="18586"/>
                  <a:pt x="10002" y="18586"/>
                  <a:pt x="9990" y="18586"/>
                </a:cubicBezTo>
                <a:cubicBezTo>
                  <a:pt x="9978" y="18598"/>
                  <a:pt x="9954" y="18610"/>
                  <a:pt x="9942" y="18634"/>
                </a:cubicBezTo>
                <a:cubicBezTo>
                  <a:pt x="9930" y="18657"/>
                  <a:pt x="9918" y="18681"/>
                  <a:pt x="9907" y="18705"/>
                </a:cubicBezTo>
                <a:cubicBezTo>
                  <a:pt x="9907" y="18729"/>
                  <a:pt x="9907" y="18753"/>
                  <a:pt x="9907" y="18776"/>
                </a:cubicBezTo>
                <a:lnTo>
                  <a:pt x="9907" y="18788"/>
                </a:lnTo>
                <a:cubicBezTo>
                  <a:pt x="9907" y="18812"/>
                  <a:pt x="9918" y="18836"/>
                  <a:pt x="9918" y="18860"/>
                </a:cubicBezTo>
                <a:lnTo>
                  <a:pt x="9930" y="18860"/>
                </a:lnTo>
                <a:cubicBezTo>
                  <a:pt x="9930" y="18884"/>
                  <a:pt x="9954" y="18907"/>
                  <a:pt x="9966" y="18919"/>
                </a:cubicBezTo>
                <a:cubicBezTo>
                  <a:pt x="9990" y="18943"/>
                  <a:pt x="10002" y="18955"/>
                  <a:pt x="10026" y="18967"/>
                </a:cubicBezTo>
                <a:cubicBezTo>
                  <a:pt x="10049" y="18979"/>
                  <a:pt x="11395" y="19622"/>
                  <a:pt x="12502" y="21824"/>
                </a:cubicBezTo>
                <a:cubicBezTo>
                  <a:pt x="12597" y="22086"/>
                  <a:pt x="13681" y="25015"/>
                  <a:pt x="15931" y="25944"/>
                </a:cubicBezTo>
                <a:cubicBezTo>
                  <a:pt x="16382" y="26129"/>
                  <a:pt x="16849" y="26222"/>
                  <a:pt x="17327" y="26222"/>
                </a:cubicBezTo>
                <a:cubicBezTo>
                  <a:pt x="17897" y="26222"/>
                  <a:pt x="18485" y="26090"/>
                  <a:pt x="19086" y="25825"/>
                </a:cubicBezTo>
                <a:cubicBezTo>
                  <a:pt x="19884" y="27611"/>
                  <a:pt x="19789" y="28492"/>
                  <a:pt x="19753" y="28706"/>
                </a:cubicBezTo>
                <a:cubicBezTo>
                  <a:pt x="19027" y="30123"/>
                  <a:pt x="18277" y="31457"/>
                  <a:pt x="17527" y="32683"/>
                </a:cubicBezTo>
                <a:cubicBezTo>
                  <a:pt x="17527" y="32254"/>
                  <a:pt x="17479" y="31730"/>
                  <a:pt x="17288" y="31171"/>
                </a:cubicBezTo>
                <a:cubicBezTo>
                  <a:pt x="17253" y="31040"/>
                  <a:pt x="16884" y="29706"/>
                  <a:pt x="15550" y="28170"/>
                </a:cubicBezTo>
                <a:cubicBezTo>
                  <a:pt x="14276" y="26718"/>
                  <a:pt x="11871" y="24789"/>
                  <a:pt x="7561" y="23920"/>
                </a:cubicBezTo>
                <a:lnTo>
                  <a:pt x="7490" y="23920"/>
                </a:lnTo>
                <a:cubicBezTo>
                  <a:pt x="7466" y="23920"/>
                  <a:pt x="7454" y="23920"/>
                  <a:pt x="7430" y="23932"/>
                </a:cubicBezTo>
                <a:cubicBezTo>
                  <a:pt x="7406" y="23944"/>
                  <a:pt x="7394" y="23956"/>
                  <a:pt x="7371" y="23967"/>
                </a:cubicBezTo>
                <a:cubicBezTo>
                  <a:pt x="7371" y="23967"/>
                  <a:pt x="7371" y="23979"/>
                  <a:pt x="7371" y="23979"/>
                </a:cubicBezTo>
                <a:cubicBezTo>
                  <a:pt x="7347" y="23991"/>
                  <a:pt x="7335" y="24003"/>
                  <a:pt x="7323" y="24027"/>
                </a:cubicBezTo>
                <a:cubicBezTo>
                  <a:pt x="7311" y="24051"/>
                  <a:pt x="7311" y="24063"/>
                  <a:pt x="7299" y="24087"/>
                </a:cubicBezTo>
                <a:cubicBezTo>
                  <a:pt x="7299" y="24087"/>
                  <a:pt x="7299" y="24098"/>
                  <a:pt x="7299" y="24098"/>
                </a:cubicBezTo>
                <a:cubicBezTo>
                  <a:pt x="7299" y="24122"/>
                  <a:pt x="7299" y="24134"/>
                  <a:pt x="7299" y="24158"/>
                </a:cubicBezTo>
                <a:cubicBezTo>
                  <a:pt x="7299" y="24158"/>
                  <a:pt x="7299" y="24170"/>
                  <a:pt x="7299" y="24170"/>
                </a:cubicBezTo>
                <a:cubicBezTo>
                  <a:pt x="7299" y="24182"/>
                  <a:pt x="7311" y="24206"/>
                  <a:pt x="7311" y="24218"/>
                </a:cubicBezTo>
                <a:cubicBezTo>
                  <a:pt x="7311" y="24229"/>
                  <a:pt x="7311" y="24229"/>
                  <a:pt x="7311" y="24229"/>
                </a:cubicBezTo>
                <a:cubicBezTo>
                  <a:pt x="7323" y="24253"/>
                  <a:pt x="7335" y="24265"/>
                  <a:pt x="7347" y="24277"/>
                </a:cubicBezTo>
                <a:cubicBezTo>
                  <a:pt x="7347" y="24289"/>
                  <a:pt x="7347" y="24289"/>
                  <a:pt x="7347" y="24289"/>
                </a:cubicBezTo>
                <a:cubicBezTo>
                  <a:pt x="7359" y="24301"/>
                  <a:pt x="8204" y="25253"/>
                  <a:pt x="8740" y="26599"/>
                </a:cubicBezTo>
                <a:cubicBezTo>
                  <a:pt x="8775" y="26730"/>
                  <a:pt x="9835" y="29909"/>
                  <a:pt x="12490" y="31254"/>
                </a:cubicBezTo>
                <a:cubicBezTo>
                  <a:pt x="13259" y="31638"/>
                  <a:pt x="14079" y="31833"/>
                  <a:pt x="14944" y="31833"/>
                </a:cubicBezTo>
                <a:cubicBezTo>
                  <a:pt x="15579" y="31833"/>
                  <a:pt x="16238" y="31728"/>
                  <a:pt x="16919" y="31516"/>
                </a:cubicBezTo>
                <a:cubicBezTo>
                  <a:pt x="17205" y="32504"/>
                  <a:pt x="17038" y="33350"/>
                  <a:pt x="16979" y="33564"/>
                </a:cubicBezTo>
                <a:cubicBezTo>
                  <a:pt x="15812" y="35421"/>
                  <a:pt x="14645" y="37052"/>
                  <a:pt x="13562" y="38445"/>
                </a:cubicBezTo>
                <a:cubicBezTo>
                  <a:pt x="13419" y="37910"/>
                  <a:pt x="13086" y="36969"/>
                  <a:pt x="12383" y="35981"/>
                </a:cubicBezTo>
                <a:cubicBezTo>
                  <a:pt x="12312" y="35731"/>
                  <a:pt x="11978" y="34540"/>
                  <a:pt x="10966" y="33254"/>
                </a:cubicBezTo>
                <a:cubicBezTo>
                  <a:pt x="9930" y="31945"/>
                  <a:pt x="7990" y="30314"/>
                  <a:pt x="4561" y="29909"/>
                </a:cubicBezTo>
                <a:lnTo>
                  <a:pt x="4549" y="29909"/>
                </a:lnTo>
                <a:cubicBezTo>
                  <a:pt x="4525" y="29909"/>
                  <a:pt x="4501" y="29909"/>
                  <a:pt x="4489" y="29921"/>
                </a:cubicBezTo>
                <a:lnTo>
                  <a:pt x="4465" y="29921"/>
                </a:lnTo>
                <a:cubicBezTo>
                  <a:pt x="4453" y="29921"/>
                  <a:pt x="4442" y="29933"/>
                  <a:pt x="4430" y="29933"/>
                </a:cubicBezTo>
                <a:cubicBezTo>
                  <a:pt x="4406" y="29944"/>
                  <a:pt x="4394" y="29956"/>
                  <a:pt x="4382" y="29968"/>
                </a:cubicBezTo>
                <a:cubicBezTo>
                  <a:pt x="4346" y="29992"/>
                  <a:pt x="4334" y="30028"/>
                  <a:pt x="4311" y="30063"/>
                </a:cubicBezTo>
                <a:cubicBezTo>
                  <a:pt x="4287" y="30147"/>
                  <a:pt x="4311" y="30230"/>
                  <a:pt x="4370" y="30290"/>
                </a:cubicBezTo>
                <a:cubicBezTo>
                  <a:pt x="4382" y="30302"/>
                  <a:pt x="4394" y="30314"/>
                  <a:pt x="4406" y="30314"/>
                </a:cubicBezTo>
                <a:cubicBezTo>
                  <a:pt x="4406" y="30314"/>
                  <a:pt x="4406" y="30325"/>
                  <a:pt x="4406" y="30325"/>
                </a:cubicBezTo>
                <a:cubicBezTo>
                  <a:pt x="4418" y="30325"/>
                  <a:pt x="4811" y="30611"/>
                  <a:pt x="5394" y="32076"/>
                </a:cubicBezTo>
                <a:cubicBezTo>
                  <a:pt x="5447" y="32203"/>
                  <a:pt x="7011" y="36551"/>
                  <a:pt x="10649" y="36551"/>
                </a:cubicBezTo>
                <a:cubicBezTo>
                  <a:pt x="11096" y="36551"/>
                  <a:pt x="11575" y="36485"/>
                  <a:pt x="12085" y="36338"/>
                </a:cubicBezTo>
                <a:cubicBezTo>
                  <a:pt x="12895" y="37493"/>
                  <a:pt x="13145" y="38588"/>
                  <a:pt x="13205" y="38898"/>
                </a:cubicBezTo>
                <a:cubicBezTo>
                  <a:pt x="12812" y="39386"/>
                  <a:pt x="12443" y="39838"/>
                  <a:pt x="12073" y="40267"/>
                </a:cubicBezTo>
                <a:cubicBezTo>
                  <a:pt x="10133" y="42529"/>
                  <a:pt x="8347" y="44232"/>
                  <a:pt x="7001" y="45399"/>
                </a:cubicBezTo>
                <a:cubicBezTo>
                  <a:pt x="6978" y="44661"/>
                  <a:pt x="6823" y="43196"/>
                  <a:pt x="6168" y="41934"/>
                </a:cubicBezTo>
                <a:cubicBezTo>
                  <a:pt x="6049" y="41482"/>
                  <a:pt x="4573" y="36493"/>
                  <a:pt x="298" y="35005"/>
                </a:cubicBezTo>
                <a:cubicBezTo>
                  <a:pt x="282" y="35005"/>
                  <a:pt x="266" y="34999"/>
                  <a:pt x="247" y="34999"/>
                </a:cubicBezTo>
                <a:cubicBezTo>
                  <a:pt x="237" y="34999"/>
                  <a:pt x="227" y="35001"/>
                  <a:pt x="215" y="35005"/>
                </a:cubicBezTo>
                <a:lnTo>
                  <a:pt x="203" y="35005"/>
                </a:lnTo>
                <a:cubicBezTo>
                  <a:pt x="179" y="35005"/>
                  <a:pt x="167" y="35005"/>
                  <a:pt x="143" y="35016"/>
                </a:cubicBezTo>
                <a:cubicBezTo>
                  <a:pt x="132" y="35016"/>
                  <a:pt x="132" y="35016"/>
                  <a:pt x="120" y="35028"/>
                </a:cubicBezTo>
                <a:cubicBezTo>
                  <a:pt x="108" y="35040"/>
                  <a:pt x="84" y="35052"/>
                  <a:pt x="72" y="35064"/>
                </a:cubicBezTo>
                <a:cubicBezTo>
                  <a:pt x="72" y="35064"/>
                  <a:pt x="60" y="35064"/>
                  <a:pt x="60" y="35076"/>
                </a:cubicBezTo>
                <a:lnTo>
                  <a:pt x="48" y="35076"/>
                </a:lnTo>
                <a:cubicBezTo>
                  <a:pt x="48" y="35076"/>
                  <a:pt x="48" y="35088"/>
                  <a:pt x="48" y="35088"/>
                </a:cubicBezTo>
                <a:cubicBezTo>
                  <a:pt x="36" y="35100"/>
                  <a:pt x="24" y="35124"/>
                  <a:pt x="12" y="35147"/>
                </a:cubicBezTo>
                <a:cubicBezTo>
                  <a:pt x="1" y="35171"/>
                  <a:pt x="1" y="35195"/>
                  <a:pt x="1" y="35219"/>
                </a:cubicBezTo>
                <a:cubicBezTo>
                  <a:pt x="1" y="35231"/>
                  <a:pt x="1" y="35243"/>
                  <a:pt x="1" y="35243"/>
                </a:cubicBezTo>
                <a:cubicBezTo>
                  <a:pt x="1" y="35267"/>
                  <a:pt x="12" y="35278"/>
                  <a:pt x="12" y="35302"/>
                </a:cubicBezTo>
                <a:cubicBezTo>
                  <a:pt x="12" y="35314"/>
                  <a:pt x="24" y="35314"/>
                  <a:pt x="24" y="35326"/>
                </a:cubicBezTo>
                <a:cubicBezTo>
                  <a:pt x="24" y="35326"/>
                  <a:pt x="36" y="35338"/>
                  <a:pt x="36" y="35350"/>
                </a:cubicBezTo>
                <a:cubicBezTo>
                  <a:pt x="48" y="35362"/>
                  <a:pt x="882" y="36636"/>
                  <a:pt x="1477" y="38957"/>
                </a:cubicBezTo>
                <a:cubicBezTo>
                  <a:pt x="1489" y="38993"/>
                  <a:pt x="2382" y="42339"/>
                  <a:pt x="5108" y="42339"/>
                </a:cubicBezTo>
                <a:cubicBezTo>
                  <a:pt x="5335" y="42339"/>
                  <a:pt x="5573" y="42315"/>
                  <a:pt x="5835" y="42267"/>
                </a:cubicBezTo>
                <a:cubicBezTo>
                  <a:pt x="6513" y="43684"/>
                  <a:pt x="6561" y="45351"/>
                  <a:pt x="6561" y="45780"/>
                </a:cubicBezTo>
                <a:cubicBezTo>
                  <a:pt x="5287" y="46851"/>
                  <a:pt x="4489" y="47375"/>
                  <a:pt x="4477" y="47375"/>
                </a:cubicBezTo>
                <a:cubicBezTo>
                  <a:pt x="4370" y="47447"/>
                  <a:pt x="4346" y="47589"/>
                  <a:pt x="4406" y="47685"/>
                </a:cubicBezTo>
                <a:cubicBezTo>
                  <a:pt x="4453" y="47756"/>
                  <a:pt x="4525" y="47792"/>
                  <a:pt x="4596" y="47792"/>
                </a:cubicBezTo>
                <a:cubicBezTo>
                  <a:pt x="4644" y="47792"/>
                  <a:pt x="4680" y="47780"/>
                  <a:pt x="4715" y="47756"/>
                </a:cubicBezTo>
                <a:cubicBezTo>
                  <a:pt x="4739" y="47744"/>
                  <a:pt x="5573" y="47197"/>
                  <a:pt x="6906" y="46077"/>
                </a:cubicBezTo>
                <a:cubicBezTo>
                  <a:pt x="6918" y="46065"/>
                  <a:pt x="6930" y="46054"/>
                  <a:pt x="6954" y="46030"/>
                </a:cubicBezTo>
                <a:cubicBezTo>
                  <a:pt x="7609" y="45470"/>
                  <a:pt x="8394" y="44780"/>
                  <a:pt x="9252" y="43934"/>
                </a:cubicBezTo>
                <a:cubicBezTo>
                  <a:pt x="9389" y="43919"/>
                  <a:pt x="9747" y="43884"/>
                  <a:pt x="10337" y="43884"/>
                </a:cubicBezTo>
                <a:cubicBezTo>
                  <a:pt x="11177" y="43884"/>
                  <a:pt x="12488" y="43955"/>
                  <a:pt x="14312" y="44256"/>
                </a:cubicBezTo>
                <a:cubicBezTo>
                  <a:pt x="15252" y="46601"/>
                  <a:pt x="17527" y="46958"/>
                  <a:pt x="18836" y="46958"/>
                </a:cubicBezTo>
                <a:cubicBezTo>
                  <a:pt x="19408" y="46958"/>
                  <a:pt x="19801" y="46887"/>
                  <a:pt x="19813" y="46887"/>
                </a:cubicBezTo>
                <a:cubicBezTo>
                  <a:pt x="24420" y="46304"/>
                  <a:pt x="27980" y="46185"/>
                  <a:pt x="28016" y="46185"/>
                </a:cubicBezTo>
                <a:cubicBezTo>
                  <a:pt x="28016" y="46185"/>
                  <a:pt x="28028" y="46173"/>
                  <a:pt x="28028" y="46173"/>
                </a:cubicBezTo>
                <a:lnTo>
                  <a:pt x="28075" y="46173"/>
                </a:lnTo>
                <a:cubicBezTo>
                  <a:pt x="28087" y="46161"/>
                  <a:pt x="28087" y="46161"/>
                  <a:pt x="28099" y="46161"/>
                </a:cubicBezTo>
                <a:cubicBezTo>
                  <a:pt x="28111" y="46149"/>
                  <a:pt x="28123" y="46149"/>
                  <a:pt x="28135" y="46137"/>
                </a:cubicBezTo>
                <a:cubicBezTo>
                  <a:pt x="28147" y="46137"/>
                  <a:pt x="28147" y="46125"/>
                  <a:pt x="28159" y="46113"/>
                </a:cubicBezTo>
                <a:cubicBezTo>
                  <a:pt x="28171" y="46113"/>
                  <a:pt x="28171" y="46101"/>
                  <a:pt x="28183" y="46089"/>
                </a:cubicBezTo>
                <a:cubicBezTo>
                  <a:pt x="28195" y="46077"/>
                  <a:pt x="28195" y="46077"/>
                  <a:pt x="28195" y="46065"/>
                </a:cubicBezTo>
                <a:cubicBezTo>
                  <a:pt x="28206" y="46054"/>
                  <a:pt x="28206" y="46054"/>
                  <a:pt x="28206" y="46042"/>
                </a:cubicBezTo>
                <a:cubicBezTo>
                  <a:pt x="28218" y="46042"/>
                  <a:pt x="28218" y="46030"/>
                  <a:pt x="28218" y="46018"/>
                </a:cubicBezTo>
                <a:cubicBezTo>
                  <a:pt x="28230" y="45994"/>
                  <a:pt x="28230" y="45970"/>
                  <a:pt x="28230" y="45946"/>
                </a:cubicBezTo>
                <a:cubicBezTo>
                  <a:pt x="28230" y="45946"/>
                  <a:pt x="28230" y="45946"/>
                  <a:pt x="28230" y="45934"/>
                </a:cubicBezTo>
                <a:cubicBezTo>
                  <a:pt x="28218" y="45899"/>
                  <a:pt x="28206" y="45851"/>
                  <a:pt x="28183" y="45827"/>
                </a:cubicBezTo>
                <a:cubicBezTo>
                  <a:pt x="28183" y="45815"/>
                  <a:pt x="28171" y="45815"/>
                  <a:pt x="28171" y="45815"/>
                </a:cubicBezTo>
                <a:cubicBezTo>
                  <a:pt x="28159" y="45804"/>
                  <a:pt x="28147" y="45780"/>
                  <a:pt x="28123" y="45768"/>
                </a:cubicBezTo>
                <a:cubicBezTo>
                  <a:pt x="24904" y="43778"/>
                  <a:pt x="21578" y="43265"/>
                  <a:pt x="19009" y="43265"/>
                </a:cubicBezTo>
                <a:cubicBezTo>
                  <a:pt x="16552" y="43265"/>
                  <a:pt x="14787" y="43734"/>
                  <a:pt x="14467" y="43827"/>
                </a:cubicBezTo>
                <a:cubicBezTo>
                  <a:pt x="12572" y="43508"/>
                  <a:pt x="11223" y="43433"/>
                  <a:pt x="10353" y="43433"/>
                </a:cubicBezTo>
                <a:cubicBezTo>
                  <a:pt x="10118" y="43433"/>
                  <a:pt x="9918" y="43439"/>
                  <a:pt x="9752" y="43446"/>
                </a:cubicBezTo>
                <a:cubicBezTo>
                  <a:pt x="10573" y="42613"/>
                  <a:pt x="11466" y="41660"/>
                  <a:pt x="12395" y="40577"/>
                </a:cubicBezTo>
                <a:cubicBezTo>
                  <a:pt x="12788" y="40124"/>
                  <a:pt x="13181" y="39636"/>
                  <a:pt x="13597" y="39112"/>
                </a:cubicBezTo>
                <a:cubicBezTo>
                  <a:pt x="13609" y="39100"/>
                  <a:pt x="13621" y="39100"/>
                  <a:pt x="13621" y="39088"/>
                </a:cubicBezTo>
                <a:cubicBezTo>
                  <a:pt x="13740" y="38934"/>
                  <a:pt x="13871" y="38779"/>
                  <a:pt x="13990" y="38624"/>
                </a:cubicBezTo>
                <a:cubicBezTo>
                  <a:pt x="14014" y="38612"/>
                  <a:pt x="14038" y="38612"/>
                  <a:pt x="14050" y="38600"/>
                </a:cubicBezTo>
                <a:cubicBezTo>
                  <a:pt x="14061" y="38590"/>
                  <a:pt x="15137" y="37955"/>
                  <a:pt x="17702" y="37955"/>
                </a:cubicBezTo>
                <a:cubicBezTo>
                  <a:pt x="17993" y="37955"/>
                  <a:pt x="18304" y="37963"/>
                  <a:pt x="18634" y="37981"/>
                </a:cubicBezTo>
                <a:cubicBezTo>
                  <a:pt x="19134" y="40148"/>
                  <a:pt x="21682" y="41386"/>
                  <a:pt x="23896" y="41624"/>
                </a:cubicBezTo>
                <a:cubicBezTo>
                  <a:pt x="24396" y="41684"/>
                  <a:pt x="24908" y="41708"/>
                  <a:pt x="25420" y="41708"/>
                </a:cubicBezTo>
                <a:cubicBezTo>
                  <a:pt x="26385" y="41708"/>
                  <a:pt x="27373" y="41613"/>
                  <a:pt x="28373" y="41422"/>
                </a:cubicBezTo>
                <a:cubicBezTo>
                  <a:pt x="30242" y="41065"/>
                  <a:pt x="31612" y="41053"/>
                  <a:pt x="31755" y="41053"/>
                </a:cubicBezTo>
                <a:lnTo>
                  <a:pt x="31766" y="41053"/>
                </a:lnTo>
                <a:cubicBezTo>
                  <a:pt x="31790" y="41053"/>
                  <a:pt x="31814" y="41053"/>
                  <a:pt x="31838" y="41041"/>
                </a:cubicBezTo>
                <a:cubicBezTo>
                  <a:pt x="31838" y="41041"/>
                  <a:pt x="31850" y="41041"/>
                  <a:pt x="31850" y="41029"/>
                </a:cubicBezTo>
                <a:cubicBezTo>
                  <a:pt x="31874" y="41029"/>
                  <a:pt x="31885" y="41029"/>
                  <a:pt x="31897" y="41017"/>
                </a:cubicBezTo>
                <a:cubicBezTo>
                  <a:pt x="31897" y="41017"/>
                  <a:pt x="31909" y="41005"/>
                  <a:pt x="31909" y="41005"/>
                </a:cubicBezTo>
                <a:cubicBezTo>
                  <a:pt x="31921" y="40993"/>
                  <a:pt x="31933" y="40981"/>
                  <a:pt x="31945" y="40970"/>
                </a:cubicBezTo>
                <a:cubicBezTo>
                  <a:pt x="31945" y="40970"/>
                  <a:pt x="31945" y="40958"/>
                  <a:pt x="31957" y="40958"/>
                </a:cubicBezTo>
                <a:cubicBezTo>
                  <a:pt x="31957" y="40946"/>
                  <a:pt x="31969" y="40946"/>
                  <a:pt x="31969" y="40934"/>
                </a:cubicBezTo>
                <a:cubicBezTo>
                  <a:pt x="31969" y="40922"/>
                  <a:pt x="31969" y="40922"/>
                  <a:pt x="31981" y="40910"/>
                </a:cubicBezTo>
                <a:cubicBezTo>
                  <a:pt x="31981" y="40910"/>
                  <a:pt x="31981" y="40898"/>
                  <a:pt x="31981" y="40898"/>
                </a:cubicBezTo>
                <a:cubicBezTo>
                  <a:pt x="31993" y="40886"/>
                  <a:pt x="31993" y="40862"/>
                  <a:pt x="31993" y="40839"/>
                </a:cubicBezTo>
                <a:cubicBezTo>
                  <a:pt x="31993" y="40815"/>
                  <a:pt x="31993" y="40803"/>
                  <a:pt x="31993" y="40779"/>
                </a:cubicBezTo>
                <a:cubicBezTo>
                  <a:pt x="31993" y="40779"/>
                  <a:pt x="31993" y="40779"/>
                  <a:pt x="31981" y="40767"/>
                </a:cubicBezTo>
                <a:cubicBezTo>
                  <a:pt x="31981" y="40755"/>
                  <a:pt x="31969" y="40731"/>
                  <a:pt x="31969" y="40720"/>
                </a:cubicBezTo>
                <a:cubicBezTo>
                  <a:pt x="31957" y="40720"/>
                  <a:pt x="31957" y="40708"/>
                  <a:pt x="31957" y="40708"/>
                </a:cubicBezTo>
                <a:cubicBezTo>
                  <a:pt x="31945" y="40696"/>
                  <a:pt x="31933" y="40672"/>
                  <a:pt x="31921" y="40660"/>
                </a:cubicBezTo>
                <a:lnTo>
                  <a:pt x="31909" y="40660"/>
                </a:lnTo>
                <a:cubicBezTo>
                  <a:pt x="28481" y="37721"/>
                  <a:pt x="24962" y="37038"/>
                  <a:pt x="22429" y="37038"/>
                </a:cubicBezTo>
                <a:cubicBezTo>
                  <a:pt x="21515" y="37038"/>
                  <a:pt x="20729" y="37127"/>
                  <a:pt x="20122" y="37231"/>
                </a:cubicBezTo>
                <a:cubicBezTo>
                  <a:pt x="20086" y="37231"/>
                  <a:pt x="20051" y="37231"/>
                  <a:pt x="20015" y="37255"/>
                </a:cubicBezTo>
                <a:cubicBezTo>
                  <a:pt x="19360" y="37374"/>
                  <a:pt x="18931" y="37505"/>
                  <a:pt x="18801" y="37541"/>
                </a:cubicBezTo>
                <a:cubicBezTo>
                  <a:pt x="18412" y="37517"/>
                  <a:pt x="18049" y="37507"/>
                  <a:pt x="17711" y="37507"/>
                </a:cubicBezTo>
                <a:cubicBezTo>
                  <a:pt x="16163" y="37507"/>
                  <a:pt x="15132" y="37726"/>
                  <a:pt x="14526" y="37922"/>
                </a:cubicBezTo>
                <a:cubicBezTo>
                  <a:pt x="15431" y="36719"/>
                  <a:pt x="16384" y="35362"/>
                  <a:pt x="17336" y="33850"/>
                </a:cubicBezTo>
                <a:cubicBezTo>
                  <a:pt x="17360" y="33826"/>
                  <a:pt x="17384" y="33790"/>
                  <a:pt x="17396" y="33754"/>
                </a:cubicBezTo>
                <a:cubicBezTo>
                  <a:pt x="17550" y="33492"/>
                  <a:pt x="17717" y="33242"/>
                  <a:pt x="17872" y="32981"/>
                </a:cubicBezTo>
                <a:cubicBezTo>
                  <a:pt x="18193" y="32957"/>
                  <a:pt x="18991" y="32790"/>
                  <a:pt x="21122" y="32219"/>
                </a:cubicBezTo>
                <a:cubicBezTo>
                  <a:pt x="22904" y="34480"/>
                  <a:pt x="26005" y="34893"/>
                  <a:pt x="27998" y="34893"/>
                </a:cubicBezTo>
                <a:cubicBezTo>
                  <a:pt x="28629" y="34893"/>
                  <a:pt x="29148" y="34851"/>
                  <a:pt x="29480" y="34814"/>
                </a:cubicBezTo>
                <a:cubicBezTo>
                  <a:pt x="29933" y="34766"/>
                  <a:pt x="30326" y="34743"/>
                  <a:pt x="30695" y="34731"/>
                </a:cubicBezTo>
                <a:cubicBezTo>
                  <a:pt x="31171" y="34716"/>
                  <a:pt x="31600" y="34710"/>
                  <a:pt x="31985" y="34710"/>
                </a:cubicBezTo>
                <a:cubicBezTo>
                  <a:pt x="34102" y="34710"/>
                  <a:pt x="34888" y="34897"/>
                  <a:pt x="34898" y="34897"/>
                </a:cubicBezTo>
                <a:lnTo>
                  <a:pt x="35005" y="34897"/>
                </a:lnTo>
                <a:cubicBezTo>
                  <a:pt x="35017" y="34897"/>
                  <a:pt x="35017" y="34886"/>
                  <a:pt x="35029" y="34886"/>
                </a:cubicBezTo>
                <a:cubicBezTo>
                  <a:pt x="35041" y="34886"/>
                  <a:pt x="35053" y="34886"/>
                  <a:pt x="35064" y="34874"/>
                </a:cubicBezTo>
                <a:cubicBezTo>
                  <a:pt x="35064" y="34874"/>
                  <a:pt x="35076" y="34862"/>
                  <a:pt x="35076" y="34862"/>
                </a:cubicBezTo>
                <a:cubicBezTo>
                  <a:pt x="35088" y="34862"/>
                  <a:pt x="35100" y="34850"/>
                  <a:pt x="35100" y="34850"/>
                </a:cubicBezTo>
                <a:cubicBezTo>
                  <a:pt x="35112" y="34838"/>
                  <a:pt x="35112" y="34838"/>
                  <a:pt x="35124" y="34826"/>
                </a:cubicBezTo>
                <a:cubicBezTo>
                  <a:pt x="35124" y="34826"/>
                  <a:pt x="35124" y="34826"/>
                  <a:pt x="35136" y="34814"/>
                </a:cubicBezTo>
                <a:cubicBezTo>
                  <a:pt x="35136" y="34814"/>
                  <a:pt x="35136" y="34802"/>
                  <a:pt x="35148" y="34802"/>
                </a:cubicBezTo>
                <a:cubicBezTo>
                  <a:pt x="35148" y="34802"/>
                  <a:pt x="35148" y="34790"/>
                  <a:pt x="35148" y="34790"/>
                </a:cubicBezTo>
                <a:cubicBezTo>
                  <a:pt x="35160" y="34766"/>
                  <a:pt x="35172" y="34743"/>
                  <a:pt x="35172" y="34731"/>
                </a:cubicBezTo>
                <a:cubicBezTo>
                  <a:pt x="35172" y="34731"/>
                  <a:pt x="35172" y="34719"/>
                  <a:pt x="35172" y="34719"/>
                </a:cubicBezTo>
                <a:cubicBezTo>
                  <a:pt x="35184" y="34695"/>
                  <a:pt x="35184" y="34683"/>
                  <a:pt x="35184" y="34659"/>
                </a:cubicBezTo>
                <a:cubicBezTo>
                  <a:pt x="35184" y="34635"/>
                  <a:pt x="35172" y="34612"/>
                  <a:pt x="35160" y="34600"/>
                </a:cubicBezTo>
                <a:cubicBezTo>
                  <a:pt x="35160" y="34588"/>
                  <a:pt x="35160" y="34588"/>
                  <a:pt x="35160" y="34588"/>
                </a:cubicBezTo>
                <a:cubicBezTo>
                  <a:pt x="35148" y="34564"/>
                  <a:pt x="35136" y="34540"/>
                  <a:pt x="35124" y="34528"/>
                </a:cubicBezTo>
                <a:cubicBezTo>
                  <a:pt x="32243" y="31331"/>
                  <a:pt x="28943" y="30594"/>
                  <a:pt x="26487" y="30594"/>
                </a:cubicBezTo>
                <a:cubicBezTo>
                  <a:pt x="26263" y="30594"/>
                  <a:pt x="26046" y="30600"/>
                  <a:pt x="25837" y="30611"/>
                </a:cubicBezTo>
                <a:cubicBezTo>
                  <a:pt x="23242" y="30754"/>
                  <a:pt x="21360" y="31647"/>
                  <a:pt x="21134" y="31754"/>
                </a:cubicBezTo>
                <a:cubicBezTo>
                  <a:pt x="19432" y="32219"/>
                  <a:pt x="18586" y="32409"/>
                  <a:pt x="18169" y="32492"/>
                </a:cubicBezTo>
                <a:cubicBezTo>
                  <a:pt x="18824" y="31385"/>
                  <a:pt x="19479" y="30218"/>
                  <a:pt x="20110" y="28968"/>
                </a:cubicBezTo>
                <a:cubicBezTo>
                  <a:pt x="20134" y="28944"/>
                  <a:pt x="20146" y="28920"/>
                  <a:pt x="20158" y="28897"/>
                </a:cubicBezTo>
                <a:cubicBezTo>
                  <a:pt x="20158" y="28897"/>
                  <a:pt x="20170" y="28885"/>
                  <a:pt x="20170" y="28861"/>
                </a:cubicBezTo>
                <a:cubicBezTo>
                  <a:pt x="20313" y="28563"/>
                  <a:pt x="20467" y="28266"/>
                  <a:pt x="20610" y="27968"/>
                </a:cubicBezTo>
                <a:cubicBezTo>
                  <a:pt x="20610" y="27968"/>
                  <a:pt x="20622" y="27968"/>
                  <a:pt x="20622" y="27956"/>
                </a:cubicBezTo>
                <a:cubicBezTo>
                  <a:pt x="20634" y="27956"/>
                  <a:pt x="21122" y="27313"/>
                  <a:pt x="23170" y="26599"/>
                </a:cubicBezTo>
                <a:cubicBezTo>
                  <a:pt x="24504" y="27742"/>
                  <a:pt x="26159" y="28063"/>
                  <a:pt x="27599" y="28063"/>
                </a:cubicBezTo>
                <a:cubicBezTo>
                  <a:pt x="28921" y="28063"/>
                  <a:pt x="30064" y="27789"/>
                  <a:pt x="30588" y="27647"/>
                </a:cubicBezTo>
                <a:cubicBezTo>
                  <a:pt x="31171" y="27480"/>
                  <a:pt x="31707" y="27361"/>
                  <a:pt x="32231" y="27254"/>
                </a:cubicBezTo>
                <a:cubicBezTo>
                  <a:pt x="34850" y="26765"/>
                  <a:pt x="38196" y="26563"/>
                  <a:pt x="38232" y="26551"/>
                </a:cubicBezTo>
                <a:cubicBezTo>
                  <a:pt x="38255" y="26551"/>
                  <a:pt x="38267" y="26551"/>
                  <a:pt x="38291" y="26539"/>
                </a:cubicBezTo>
                <a:lnTo>
                  <a:pt x="38303" y="26539"/>
                </a:lnTo>
                <a:cubicBezTo>
                  <a:pt x="38315" y="26527"/>
                  <a:pt x="38339" y="26515"/>
                  <a:pt x="38351" y="26504"/>
                </a:cubicBezTo>
                <a:cubicBezTo>
                  <a:pt x="38374" y="26492"/>
                  <a:pt x="38386" y="26480"/>
                  <a:pt x="38398" y="26456"/>
                </a:cubicBezTo>
                <a:cubicBezTo>
                  <a:pt x="38398" y="26456"/>
                  <a:pt x="38398" y="26456"/>
                  <a:pt x="38398" y="26444"/>
                </a:cubicBezTo>
                <a:cubicBezTo>
                  <a:pt x="38410" y="26432"/>
                  <a:pt x="38422" y="26408"/>
                  <a:pt x="38422" y="26396"/>
                </a:cubicBezTo>
                <a:lnTo>
                  <a:pt x="38422" y="26384"/>
                </a:lnTo>
                <a:cubicBezTo>
                  <a:pt x="38446" y="26361"/>
                  <a:pt x="38446" y="26349"/>
                  <a:pt x="38446" y="26325"/>
                </a:cubicBezTo>
                <a:lnTo>
                  <a:pt x="38446" y="26313"/>
                </a:lnTo>
                <a:cubicBezTo>
                  <a:pt x="38446" y="26289"/>
                  <a:pt x="38446" y="26277"/>
                  <a:pt x="38434" y="26253"/>
                </a:cubicBezTo>
                <a:lnTo>
                  <a:pt x="38434" y="26242"/>
                </a:lnTo>
                <a:cubicBezTo>
                  <a:pt x="38422" y="26230"/>
                  <a:pt x="38410" y="26206"/>
                  <a:pt x="38398" y="26194"/>
                </a:cubicBezTo>
                <a:cubicBezTo>
                  <a:pt x="38386" y="26170"/>
                  <a:pt x="38374" y="26158"/>
                  <a:pt x="38351" y="26146"/>
                </a:cubicBezTo>
                <a:cubicBezTo>
                  <a:pt x="35573" y="24326"/>
                  <a:pt x="32937" y="23761"/>
                  <a:pt x="30737" y="23761"/>
                </a:cubicBezTo>
                <a:cubicBezTo>
                  <a:pt x="29570" y="23761"/>
                  <a:pt x="28526" y="23920"/>
                  <a:pt x="27647" y="24134"/>
                </a:cubicBezTo>
                <a:cubicBezTo>
                  <a:pt x="25051" y="24753"/>
                  <a:pt x="23384" y="25956"/>
                  <a:pt x="23134" y="26134"/>
                </a:cubicBezTo>
                <a:cubicBezTo>
                  <a:pt x="22146" y="26480"/>
                  <a:pt x="21491" y="26801"/>
                  <a:pt x="21051" y="27063"/>
                </a:cubicBezTo>
                <a:cubicBezTo>
                  <a:pt x="21515" y="26087"/>
                  <a:pt x="21968" y="25075"/>
                  <a:pt x="22408" y="24015"/>
                </a:cubicBezTo>
                <a:cubicBezTo>
                  <a:pt x="22420" y="23991"/>
                  <a:pt x="22432" y="23967"/>
                  <a:pt x="22432" y="23932"/>
                </a:cubicBezTo>
                <a:cubicBezTo>
                  <a:pt x="22599" y="23539"/>
                  <a:pt x="22753" y="23146"/>
                  <a:pt x="22908" y="22741"/>
                </a:cubicBezTo>
                <a:cubicBezTo>
                  <a:pt x="23075" y="22610"/>
                  <a:pt x="23730" y="22086"/>
                  <a:pt x="24492" y="21634"/>
                </a:cubicBezTo>
                <a:cubicBezTo>
                  <a:pt x="24885" y="21741"/>
                  <a:pt x="25266" y="21789"/>
                  <a:pt x="25623" y="21789"/>
                </a:cubicBezTo>
                <a:cubicBezTo>
                  <a:pt x="26802" y="21789"/>
                  <a:pt x="27778" y="21324"/>
                  <a:pt x="28456" y="20872"/>
                </a:cubicBezTo>
                <a:cubicBezTo>
                  <a:pt x="28873" y="20586"/>
                  <a:pt x="29266" y="20217"/>
                  <a:pt x="29659" y="19729"/>
                </a:cubicBezTo>
                <a:cubicBezTo>
                  <a:pt x="32374" y="16359"/>
                  <a:pt x="36398" y="15419"/>
                  <a:pt x="36446" y="15419"/>
                </a:cubicBezTo>
                <a:cubicBezTo>
                  <a:pt x="36469" y="15407"/>
                  <a:pt x="36481" y="15407"/>
                  <a:pt x="36505" y="15395"/>
                </a:cubicBezTo>
                <a:lnTo>
                  <a:pt x="36505" y="15383"/>
                </a:lnTo>
                <a:cubicBezTo>
                  <a:pt x="36529" y="15371"/>
                  <a:pt x="36541" y="15359"/>
                  <a:pt x="36553" y="15347"/>
                </a:cubicBezTo>
                <a:cubicBezTo>
                  <a:pt x="36553" y="15347"/>
                  <a:pt x="36565" y="15347"/>
                  <a:pt x="36565" y="15335"/>
                </a:cubicBezTo>
                <a:cubicBezTo>
                  <a:pt x="36577" y="15324"/>
                  <a:pt x="36588" y="15312"/>
                  <a:pt x="36600" y="15288"/>
                </a:cubicBezTo>
                <a:cubicBezTo>
                  <a:pt x="36600" y="15264"/>
                  <a:pt x="36612" y="15252"/>
                  <a:pt x="36612" y="15228"/>
                </a:cubicBezTo>
                <a:cubicBezTo>
                  <a:pt x="36612" y="15228"/>
                  <a:pt x="36612" y="15216"/>
                  <a:pt x="36612" y="15216"/>
                </a:cubicBezTo>
                <a:cubicBezTo>
                  <a:pt x="36612" y="15205"/>
                  <a:pt x="36612" y="15205"/>
                  <a:pt x="36612" y="15205"/>
                </a:cubicBezTo>
                <a:cubicBezTo>
                  <a:pt x="36612" y="15181"/>
                  <a:pt x="36612" y="15169"/>
                  <a:pt x="36612" y="15157"/>
                </a:cubicBezTo>
                <a:cubicBezTo>
                  <a:pt x="36612" y="15145"/>
                  <a:pt x="36600" y="15145"/>
                  <a:pt x="36600" y="15145"/>
                </a:cubicBezTo>
                <a:cubicBezTo>
                  <a:pt x="36600" y="15121"/>
                  <a:pt x="36588" y="15109"/>
                  <a:pt x="36577" y="15085"/>
                </a:cubicBezTo>
                <a:cubicBezTo>
                  <a:pt x="36565" y="15062"/>
                  <a:pt x="36553" y="15050"/>
                  <a:pt x="36541" y="15038"/>
                </a:cubicBezTo>
                <a:cubicBezTo>
                  <a:pt x="36541" y="15038"/>
                  <a:pt x="36529" y="15026"/>
                  <a:pt x="36529" y="15026"/>
                </a:cubicBezTo>
                <a:cubicBezTo>
                  <a:pt x="36517" y="15014"/>
                  <a:pt x="36493" y="15002"/>
                  <a:pt x="36481" y="14990"/>
                </a:cubicBezTo>
                <a:cubicBezTo>
                  <a:pt x="35199" y="14456"/>
                  <a:pt x="33969" y="14190"/>
                  <a:pt x="32798" y="14190"/>
                </a:cubicBezTo>
                <a:cubicBezTo>
                  <a:pt x="31751" y="14190"/>
                  <a:pt x="30751" y="14402"/>
                  <a:pt x="29802" y="14824"/>
                </a:cubicBezTo>
                <a:cubicBezTo>
                  <a:pt x="26159" y="16455"/>
                  <a:pt x="24504" y="20598"/>
                  <a:pt x="24265" y="21253"/>
                </a:cubicBezTo>
                <a:cubicBezTo>
                  <a:pt x="23873" y="21491"/>
                  <a:pt x="23503" y="21741"/>
                  <a:pt x="23206" y="21955"/>
                </a:cubicBezTo>
                <a:cubicBezTo>
                  <a:pt x="23694" y="20658"/>
                  <a:pt x="24146" y="19312"/>
                  <a:pt x="24575" y="17907"/>
                </a:cubicBezTo>
                <a:cubicBezTo>
                  <a:pt x="28159" y="12645"/>
                  <a:pt x="27814" y="8073"/>
                  <a:pt x="26885" y="5168"/>
                </a:cubicBezTo>
                <a:cubicBezTo>
                  <a:pt x="25885" y="2036"/>
                  <a:pt x="24063" y="167"/>
                  <a:pt x="23968" y="60"/>
                </a:cubicBezTo>
                <a:lnTo>
                  <a:pt x="23956" y="60"/>
                </a:lnTo>
                <a:cubicBezTo>
                  <a:pt x="23944" y="48"/>
                  <a:pt x="23932" y="36"/>
                  <a:pt x="23908" y="24"/>
                </a:cubicBezTo>
                <a:cubicBezTo>
                  <a:pt x="23908" y="24"/>
                  <a:pt x="23908" y="24"/>
                  <a:pt x="23896" y="12"/>
                </a:cubicBezTo>
                <a:cubicBezTo>
                  <a:pt x="23884" y="12"/>
                  <a:pt x="23861" y="0"/>
                  <a:pt x="238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8"/>
          <p:cNvSpPr/>
          <p:nvPr/>
        </p:nvSpPr>
        <p:spPr>
          <a:xfrm rot="882112">
            <a:off x="348053" y="1326431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8"/>
          <p:cNvSpPr/>
          <p:nvPr/>
        </p:nvSpPr>
        <p:spPr>
          <a:xfrm rot="882112">
            <a:off x="8147741" y="4295906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6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3">
            <a:alphaModFix/>
          </a:blip>
          <a:srcRect l="328" t="2691" b="24949"/>
          <a:stretch/>
        </p:blipFill>
        <p:spPr>
          <a:xfrm>
            <a:off x="-853" y="547833"/>
            <a:ext cx="9143998" cy="459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/>
          <p:nvPr/>
        </p:nvSpPr>
        <p:spPr>
          <a:xfrm>
            <a:off x="524700" y="1444550"/>
            <a:ext cx="8094600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</a:t>
            </a:r>
            <a:endParaRPr dirty="0"/>
          </a:p>
        </p:txBody>
      </p:sp>
      <p:sp>
        <p:nvSpPr>
          <p:cNvPr id="213" name="Google Shape;213;p38"/>
          <p:cNvSpPr txBox="1">
            <a:spLocks noGrp="1"/>
          </p:cNvSpPr>
          <p:nvPr>
            <p:ph type="subTitle" idx="1"/>
          </p:nvPr>
        </p:nvSpPr>
        <p:spPr>
          <a:xfrm>
            <a:off x="2130162" y="1202563"/>
            <a:ext cx="5153140" cy="2564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1" indent="0" algn="just"/>
            <a:endParaRPr lang="en" dirty="0"/>
          </a:p>
          <a:p>
            <a:pPr marL="285750" indent="-285750" algn="just">
              <a:buFont typeface="Calibri"/>
              <a:buChar char="-"/>
            </a:pPr>
            <a:r>
              <a:rPr lang="en" dirty="0"/>
              <a:t>Market Value</a:t>
            </a:r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r>
              <a:rPr lang="en" dirty="0"/>
              <a:t>Digital Twin Forest -&gt; Digital Twin Earth</a:t>
            </a:r>
            <a:endParaRPr lang="en-US" dirty="0"/>
          </a:p>
          <a:p>
            <a:pPr marL="0" indent="0" algn="just"/>
            <a:endParaRPr lang="en" dirty="0"/>
          </a:p>
          <a:p>
            <a:pPr marL="285750" indent="-285750" algn="just">
              <a:buFont typeface="Calibri"/>
              <a:buChar char="-"/>
            </a:pPr>
            <a:endParaRPr lang="en" b="1" dirty="0"/>
          </a:p>
          <a:p>
            <a:pPr marL="285750" indent="-285750" algn="just">
              <a:buFont typeface="Calibri"/>
              <a:buChar char="-"/>
            </a:pPr>
            <a:endParaRPr lang="en" b="1" dirty="0"/>
          </a:p>
          <a:p>
            <a:pPr marL="285750" indent="-285750" algn="just">
              <a:buFont typeface="Calibri"/>
              <a:buChar char="-"/>
            </a:pPr>
            <a:endParaRPr lang="en" b="1" dirty="0"/>
          </a:p>
          <a:p>
            <a:pPr marL="285750" indent="-285750" algn="just">
              <a:buFont typeface="Calibri"/>
              <a:buChar char="-"/>
            </a:pPr>
            <a:endParaRPr lang="en" b="1" dirty="0"/>
          </a:p>
          <a:p>
            <a:pPr marL="285750" indent="-285750" algn="just">
              <a:buFont typeface="Calibri"/>
              <a:buChar char="-"/>
            </a:pPr>
            <a:endParaRPr lang="en" b="1" dirty="0"/>
          </a:p>
          <a:p>
            <a:pPr marL="285750" indent="-285750" algn="just">
              <a:buFont typeface="Calibri"/>
              <a:buChar char="-"/>
            </a:pPr>
            <a:endParaRPr lang="en" b="1" dirty="0"/>
          </a:p>
          <a:p>
            <a:pPr marL="285750" indent="-285750" algn="just">
              <a:buFont typeface="Calibri"/>
              <a:buChar char="-"/>
            </a:pPr>
            <a:endParaRPr lang="en" b="1" dirty="0"/>
          </a:p>
          <a:p>
            <a:pPr marL="0" indent="0" algn="just"/>
            <a:endParaRPr lang="en" b="1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-267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Prospect</a:t>
            </a:r>
            <a:endParaRPr lang="en-US" dirty="0"/>
          </a:p>
        </p:txBody>
      </p:sp>
      <p:sp>
        <p:nvSpPr>
          <p:cNvPr id="215" name="Google Shape;215;p38"/>
          <p:cNvSpPr/>
          <p:nvPr/>
        </p:nvSpPr>
        <p:spPr>
          <a:xfrm rot="20374689">
            <a:off x="558756" y="2069360"/>
            <a:ext cx="1424631" cy="1748215"/>
          </a:xfrm>
          <a:custGeom>
            <a:avLst/>
            <a:gdLst/>
            <a:ahLst/>
            <a:cxnLst/>
            <a:rect l="l" t="t" r="r" b="b"/>
            <a:pathLst>
              <a:path w="38446" h="47792" extrusionOk="0">
                <a:moveTo>
                  <a:pt x="24682" y="1679"/>
                </a:moveTo>
                <a:lnTo>
                  <a:pt x="24682" y="1679"/>
                </a:lnTo>
                <a:cubicBezTo>
                  <a:pt x="25266" y="2536"/>
                  <a:pt x="25980" y="3775"/>
                  <a:pt x="26468" y="5322"/>
                </a:cubicBezTo>
                <a:cubicBezTo>
                  <a:pt x="27302" y="7954"/>
                  <a:pt x="27647" y="11990"/>
                  <a:pt x="24825" y="16693"/>
                </a:cubicBezTo>
                <a:cubicBezTo>
                  <a:pt x="26325" y="8680"/>
                  <a:pt x="25432" y="3929"/>
                  <a:pt x="24682" y="1679"/>
                </a:cubicBezTo>
                <a:close/>
                <a:moveTo>
                  <a:pt x="24337" y="2108"/>
                </a:moveTo>
                <a:cubicBezTo>
                  <a:pt x="24527" y="2715"/>
                  <a:pt x="24706" y="3465"/>
                  <a:pt x="24861" y="4382"/>
                </a:cubicBezTo>
                <a:cubicBezTo>
                  <a:pt x="25599" y="8859"/>
                  <a:pt x="24944" y="13847"/>
                  <a:pt x="24230" y="17371"/>
                </a:cubicBezTo>
                <a:cubicBezTo>
                  <a:pt x="23563" y="16705"/>
                  <a:pt x="21956" y="14728"/>
                  <a:pt x="22456" y="11525"/>
                </a:cubicBezTo>
                <a:cubicBezTo>
                  <a:pt x="22539" y="11014"/>
                  <a:pt x="22682" y="10490"/>
                  <a:pt x="22896" y="9906"/>
                </a:cubicBezTo>
                <a:cubicBezTo>
                  <a:pt x="23075" y="9430"/>
                  <a:pt x="23373" y="8585"/>
                  <a:pt x="23658" y="7525"/>
                </a:cubicBezTo>
                <a:lnTo>
                  <a:pt x="23658" y="7525"/>
                </a:lnTo>
                <a:cubicBezTo>
                  <a:pt x="23670" y="8775"/>
                  <a:pt x="23658" y="11025"/>
                  <a:pt x="23408" y="12764"/>
                </a:cubicBezTo>
                <a:cubicBezTo>
                  <a:pt x="23384" y="12883"/>
                  <a:pt x="23468" y="12990"/>
                  <a:pt x="23599" y="13014"/>
                </a:cubicBezTo>
                <a:lnTo>
                  <a:pt x="23623" y="13014"/>
                </a:lnTo>
                <a:cubicBezTo>
                  <a:pt x="23730" y="13014"/>
                  <a:pt x="23825" y="12930"/>
                  <a:pt x="23849" y="12823"/>
                </a:cubicBezTo>
                <a:cubicBezTo>
                  <a:pt x="24230" y="10275"/>
                  <a:pt x="24087" y="6620"/>
                  <a:pt x="24087" y="6584"/>
                </a:cubicBezTo>
                <a:cubicBezTo>
                  <a:pt x="24075" y="6489"/>
                  <a:pt x="24015" y="6406"/>
                  <a:pt x="23932" y="6382"/>
                </a:cubicBezTo>
                <a:cubicBezTo>
                  <a:pt x="24218" y="5060"/>
                  <a:pt x="24420" y="3548"/>
                  <a:pt x="24337" y="2108"/>
                </a:cubicBezTo>
                <a:close/>
                <a:moveTo>
                  <a:pt x="32774" y="14640"/>
                </a:moveTo>
                <a:cubicBezTo>
                  <a:pt x="33569" y="14640"/>
                  <a:pt x="34393" y="14769"/>
                  <a:pt x="35243" y="15026"/>
                </a:cubicBezTo>
                <a:cubicBezTo>
                  <a:pt x="30361" y="15419"/>
                  <a:pt x="26932" y="18324"/>
                  <a:pt x="25313" y="20038"/>
                </a:cubicBezTo>
                <a:cubicBezTo>
                  <a:pt x="26099" y="18550"/>
                  <a:pt x="27611" y="16288"/>
                  <a:pt x="29980" y="15228"/>
                </a:cubicBezTo>
                <a:cubicBezTo>
                  <a:pt x="30866" y="14835"/>
                  <a:pt x="31799" y="14640"/>
                  <a:pt x="32774" y="14640"/>
                </a:cubicBezTo>
                <a:close/>
                <a:moveTo>
                  <a:pt x="16003" y="12919"/>
                </a:moveTo>
                <a:cubicBezTo>
                  <a:pt x="18217" y="13526"/>
                  <a:pt x="19836" y="14931"/>
                  <a:pt x="20825" y="17121"/>
                </a:cubicBezTo>
                <a:cubicBezTo>
                  <a:pt x="21587" y="18812"/>
                  <a:pt x="21718" y="20455"/>
                  <a:pt x="21741" y="20991"/>
                </a:cubicBezTo>
                <a:cubicBezTo>
                  <a:pt x="21670" y="21003"/>
                  <a:pt x="21610" y="21015"/>
                  <a:pt x="21551" y="21027"/>
                </a:cubicBezTo>
                <a:cubicBezTo>
                  <a:pt x="20003" y="16145"/>
                  <a:pt x="17586" y="13907"/>
                  <a:pt x="16003" y="12919"/>
                </a:cubicBezTo>
                <a:close/>
                <a:moveTo>
                  <a:pt x="15812" y="13347"/>
                </a:moveTo>
                <a:lnTo>
                  <a:pt x="15812" y="13347"/>
                </a:lnTo>
                <a:cubicBezTo>
                  <a:pt x="17324" y="14323"/>
                  <a:pt x="19622" y="16478"/>
                  <a:pt x="21098" y="21062"/>
                </a:cubicBezTo>
                <a:cubicBezTo>
                  <a:pt x="20836" y="21062"/>
                  <a:pt x="20598" y="21039"/>
                  <a:pt x="20360" y="20979"/>
                </a:cubicBezTo>
                <a:cubicBezTo>
                  <a:pt x="20051" y="19884"/>
                  <a:pt x="19015" y="18098"/>
                  <a:pt x="18967" y="18014"/>
                </a:cubicBezTo>
                <a:cubicBezTo>
                  <a:pt x="18929" y="17945"/>
                  <a:pt x="18856" y="17906"/>
                  <a:pt x="18780" y="17906"/>
                </a:cubicBezTo>
                <a:cubicBezTo>
                  <a:pt x="18738" y="17906"/>
                  <a:pt x="18696" y="17918"/>
                  <a:pt x="18658" y="17943"/>
                </a:cubicBezTo>
                <a:cubicBezTo>
                  <a:pt x="18550" y="18002"/>
                  <a:pt x="18515" y="18133"/>
                  <a:pt x="18586" y="18241"/>
                </a:cubicBezTo>
                <a:cubicBezTo>
                  <a:pt x="18586" y="18264"/>
                  <a:pt x="19443" y="19741"/>
                  <a:pt x="19824" y="20789"/>
                </a:cubicBezTo>
                <a:cubicBezTo>
                  <a:pt x="19729" y="20741"/>
                  <a:pt x="19634" y="20681"/>
                  <a:pt x="19539" y="20622"/>
                </a:cubicBezTo>
                <a:cubicBezTo>
                  <a:pt x="17646" y="19407"/>
                  <a:pt x="17050" y="16133"/>
                  <a:pt x="17038" y="16097"/>
                </a:cubicBezTo>
                <a:cubicBezTo>
                  <a:pt x="17038" y="16097"/>
                  <a:pt x="17038" y="16086"/>
                  <a:pt x="17038" y="16086"/>
                </a:cubicBezTo>
                <a:cubicBezTo>
                  <a:pt x="16729" y="14812"/>
                  <a:pt x="16264" y="13942"/>
                  <a:pt x="15812" y="13347"/>
                </a:cubicBezTo>
                <a:close/>
                <a:moveTo>
                  <a:pt x="34707" y="15526"/>
                </a:moveTo>
                <a:lnTo>
                  <a:pt x="34707" y="15526"/>
                </a:lnTo>
                <a:cubicBezTo>
                  <a:pt x="33231" y="16121"/>
                  <a:pt x="31040" y="17312"/>
                  <a:pt x="29314" y="19455"/>
                </a:cubicBezTo>
                <a:cubicBezTo>
                  <a:pt x="28945" y="19907"/>
                  <a:pt x="28587" y="20253"/>
                  <a:pt x="28206" y="20503"/>
                </a:cubicBezTo>
                <a:cubicBezTo>
                  <a:pt x="27683" y="20860"/>
                  <a:pt x="26956" y="21217"/>
                  <a:pt x="26111" y="21312"/>
                </a:cubicBezTo>
                <a:cubicBezTo>
                  <a:pt x="26528" y="20836"/>
                  <a:pt x="27349" y="19991"/>
                  <a:pt x="28456" y="19443"/>
                </a:cubicBezTo>
                <a:cubicBezTo>
                  <a:pt x="28564" y="19384"/>
                  <a:pt x="28611" y="19253"/>
                  <a:pt x="28564" y="19145"/>
                </a:cubicBezTo>
                <a:cubicBezTo>
                  <a:pt x="28520" y="19067"/>
                  <a:pt x="28437" y="19020"/>
                  <a:pt x="28354" y="19020"/>
                </a:cubicBezTo>
                <a:cubicBezTo>
                  <a:pt x="28324" y="19020"/>
                  <a:pt x="28294" y="19026"/>
                  <a:pt x="28266" y="19038"/>
                </a:cubicBezTo>
                <a:cubicBezTo>
                  <a:pt x="26766" y="19777"/>
                  <a:pt x="25778" y="20991"/>
                  <a:pt x="25516" y="21348"/>
                </a:cubicBezTo>
                <a:cubicBezTo>
                  <a:pt x="25289" y="21336"/>
                  <a:pt x="25075" y="21312"/>
                  <a:pt x="24837" y="21265"/>
                </a:cubicBezTo>
                <a:cubicBezTo>
                  <a:pt x="25682" y="20193"/>
                  <a:pt x="29183" y="16217"/>
                  <a:pt x="34707" y="15526"/>
                </a:cubicBezTo>
                <a:close/>
                <a:moveTo>
                  <a:pt x="12014" y="19336"/>
                </a:moveTo>
                <a:lnTo>
                  <a:pt x="12014" y="19336"/>
                </a:lnTo>
                <a:cubicBezTo>
                  <a:pt x="16395" y="20527"/>
                  <a:pt x="18289" y="23979"/>
                  <a:pt x="18824" y="25182"/>
                </a:cubicBezTo>
                <a:cubicBezTo>
                  <a:pt x="17217" y="24622"/>
                  <a:pt x="16003" y="23217"/>
                  <a:pt x="15395" y="22384"/>
                </a:cubicBezTo>
                <a:cubicBezTo>
                  <a:pt x="14467" y="21098"/>
                  <a:pt x="13347" y="20086"/>
                  <a:pt x="12097" y="19384"/>
                </a:cubicBezTo>
                <a:cubicBezTo>
                  <a:pt x="12073" y="19360"/>
                  <a:pt x="12038" y="19348"/>
                  <a:pt x="12014" y="19336"/>
                </a:cubicBezTo>
                <a:close/>
                <a:moveTo>
                  <a:pt x="30734" y="24204"/>
                </a:moveTo>
                <a:cubicBezTo>
                  <a:pt x="32512" y="24204"/>
                  <a:pt x="34584" y="24587"/>
                  <a:pt x="36791" y="25742"/>
                </a:cubicBezTo>
                <a:cubicBezTo>
                  <a:pt x="34636" y="25277"/>
                  <a:pt x="32592" y="25111"/>
                  <a:pt x="30774" y="25111"/>
                </a:cubicBezTo>
                <a:cubicBezTo>
                  <a:pt x="28120" y="25111"/>
                  <a:pt x="25946" y="25464"/>
                  <a:pt x="24611" y="25753"/>
                </a:cubicBezTo>
                <a:cubicBezTo>
                  <a:pt x="25373" y="25349"/>
                  <a:pt x="26456" y="24872"/>
                  <a:pt x="27766" y="24563"/>
                </a:cubicBezTo>
                <a:cubicBezTo>
                  <a:pt x="28612" y="24356"/>
                  <a:pt x="29615" y="24204"/>
                  <a:pt x="30734" y="24204"/>
                </a:cubicBezTo>
                <a:close/>
                <a:moveTo>
                  <a:pt x="11502" y="19562"/>
                </a:moveTo>
                <a:lnTo>
                  <a:pt x="11502" y="19562"/>
                </a:lnTo>
                <a:cubicBezTo>
                  <a:pt x="11621" y="19622"/>
                  <a:pt x="11752" y="19693"/>
                  <a:pt x="11883" y="19765"/>
                </a:cubicBezTo>
                <a:cubicBezTo>
                  <a:pt x="13074" y="20443"/>
                  <a:pt x="14145" y="21420"/>
                  <a:pt x="15038" y="22646"/>
                </a:cubicBezTo>
                <a:cubicBezTo>
                  <a:pt x="15657" y="23503"/>
                  <a:pt x="16896" y="24932"/>
                  <a:pt x="18550" y="25563"/>
                </a:cubicBezTo>
                <a:cubicBezTo>
                  <a:pt x="18138" y="25706"/>
                  <a:pt x="17734" y="25778"/>
                  <a:pt x="17341" y="25778"/>
                </a:cubicBezTo>
                <a:cubicBezTo>
                  <a:pt x="16917" y="25778"/>
                  <a:pt x="16505" y="25694"/>
                  <a:pt x="16110" y="25527"/>
                </a:cubicBezTo>
                <a:cubicBezTo>
                  <a:pt x="14610" y="24920"/>
                  <a:pt x="13645" y="23253"/>
                  <a:pt x="13205" y="22324"/>
                </a:cubicBezTo>
                <a:lnTo>
                  <a:pt x="13205" y="22324"/>
                </a:lnTo>
                <a:cubicBezTo>
                  <a:pt x="13764" y="22944"/>
                  <a:pt x="14443" y="23658"/>
                  <a:pt x="15038" y="24194"/>
                </a:cubicBezTo>
                <a:cubicBezTo>
                  <a:pt x="15074" y="24241"/>
                  <a:pt x="15133" y="24253"/>
                  <a:pt x="15181" y="24253"/>
                </a:cubicBezTo>
                <a:cubicBezTo>
                  <a:pt x="15241" y="24253"/>
                  <a:pt x="15300" y="24229"/>
                  <a:pt x="15348" y="24182"/>
                </a:cubicBezTo>
                <a:cubicBezTo>
                  <a:pt x="15431" y="24087"/>
                  <a:pt x="15419" y="23956"/>
                  <a:pt x="15336" y="23872"/>
                </a:cubicBezTo>
                <a:cubicBezTo>
                  <a:pt x="14133" y="22765"/>
                  <a:pt x="12550" y="20908"/>
                  <a:pt x="12407" y="20741"/>
                </a:cubicBezTo>
                <a:cubicBezTo>
                  <a:pt x="12097" y="20253"/>
                  <a:pt x="11788" y="19872"/>
                  <a:pt x="11502" y="19562"/>
                </a:cubicBezTo>
                <a:close/>
                <a:moveTo>
                  <a:pt x="30759" y="25561"/>
                </a:moveTo>
                <a:cubicBezTo>
                  <a:pt x="32590" y="25561"/>
                  <a:pt x="34658" y="25732"/>
                  <a:pt x="36838" y="26218"/>
                </a:cubicBezTo>
                <a:cubicBezTo>
                  <a:pt x="35600" y="26325"/>
                  <a:pt x="33743" y="26515"/>
                  <a:pt x="32159" y="26813"/>
                </a:cubicBezTo>
                <a:cubicBezTo>
                  <a:pt x="31612" y="26920"/>
                  <a:pt x="31064" y="27051"/>
                  <a:pt x="30481" y="27218"/>
                </a:cubicBezTo>
                <a:cubicBezTo>
                  <a:pt x="29969" y="27358"/>
                  <a:pt x="28875" y="27613"/>
                  <a:pt x="27616" y="27613"/>
                </a:cubicBezTo>
                <a:cubicBezTo>
                  <a:pt x="26942" y="27613"/>
                  <a:pt x="26221" y="27540"/>
                  <a:pt x="25516" y="27337"/>
                </a:cubicBezTo>
                <a:cubicBezTo>
                  <a:pt x="26385" y="27087"/>
                  <a:pt x="28034" y="26695"/>
                  <a:pt x="29739" y="26695"/>
                </a:cubicBezTo>
                <a:cubicBezTo>
                  <a:pt x="30065" y="26695"/>
                  <a:pt x="30393" y="26709"/>
                  <a:pt x="30719" y="26742"/>
                </a:cubicBezTo>
                <a:cubicBezTo>
                  <a:pt x="30726" y="26742"/>
                  <a:pt x="30734" y="26743"/>
                  <a:pt x="30741" y="26743"/>
                </a:cubicBezTo>
                <a:cubicBezTo>
                  <a:pt x="30851" y="26743"/>
                  <a:pt x="30946" y="26662"/>
                  <a:pt x="30957" y="26539"/>
                </a:cubicBezTo>
                <a:cubicBezTo>
                  <a:pt x="30969" y="26420"/>
                  <a:pt x="30885" y="26313"/>
                  <a:pt x="30754" y="26301"/>
                </a:cubicBezTo>
                <a:cubicBezTo>
                  <a:pt x="30415" y="26268"/>
                  <a:pt x="30073" y="26253"/>
                  <a:pt x="29735" y="26253"/>
                </a:cubicBezTo>
                <a:cubicBezTo>
                  <a:pt x="27427" y="26253"/>
                  <a:pt x="25260" y="26942"/>
                  <a:pt x="24813" y="27087"/>
                </a:cubicBezTo>
                <a:cubicBezTo>
                  <a:pt x="24432" y="26920"/>
                  <a:pt x="24051" y="26706"/>
                  <a:pt x="23706" y="26432"/>
                </a:cubicBezTo>
                <a:cubicBezTo>
                  <a:pt x="24664" y="26175"/>
                  <a:pt x="27290" y="25561"/>
                  <a:pt x="30759" y="25561"/>
                </a:cubicBezTo>
                <a:close/>
                <a:moveTo>
                  <a:pt x="8918" y="24706"/>
                </a:moveTo>
                <a:lnTo>
                  <a:pt x="8918" y="24706"/>
                </a:lnTo>
                <a:cubicBezTo>
                  <a:pt x="13574" y="26039"/>
                  <a:pt x="15598" y="28682"/>
                  <a:pt x="16395" y="30183"/>
                </a:cubicBezTo>
                <a:cubicBezTo>
                  <a:pt x="14240" y="28087"/>
                  <a:pt x="10776" y="25849"/>
                  <a:pt x="8918" y="24706"/>
                </a:cubicBezTo>
                <a:close/>
                <a:moveTo>
                  <a:pt x="8371" y="24896"/>
                </a:moveTo>
                <a:lnTo>
                  <a:pt x="8371" y="24896"/>
                </a:lnTo>
                <a:cubicBezTo>
                  <a:pt x="10276" y="26063"/>
                  <a:pt x="14598" y="28813"/>
                  <a:pt x="16681" y="31123"/>
                </a:cubicBezTo>
                <a:cubicBezTo>
                  <a:pt x="16503" y="31171"/>
                  <a:pt x="16324" y="31218"/>
                  <a:pt x="16145" y="31254"/>
                </a:cubicBezTo>
                <a:cubicBezTo>
                  <a:pt x="16134" y="31206"/>
                  <a:pt x="16122" y="31159"/>
                  <a:pt x="16074" y="31123"/>
                </a:cubicBezTo>
                <a:cubicBezTo>
                  <a:pt x="14086" y="29301"/>
                  <a:pt x="11835" y="27932"/>
                  <a:pt x="11812" y="27920"/>
                </a:cubicBezTo>
                <a:cubicBezTo>
                  <a:pt x="11773" y="27899"/>
                  <a:pt x="11732" y="27888"/>
                  <a:pt x="11691" y="27888"/>
                </a:cubicBezTo>
                <a:cubicBezTo>
                  <a:pt x="11618" y="27888"/>
                  <a:pt x="11548" y="27923"/>
                  <a:pt x="11502" y="27992"/>
                </a:cubicBezTo>
                <a:cubicBezTo>
                  <a:pt x="11442" y="28099"/>
                  <a:pt x="11478" y="28242"/>
                  <a:pt x="11585" y="28301"/>
                </a:cubicBezTo>
                <a:cubicBezTo>
                  <a:pt x="11597" y="28313"/>
                  <a:pt x="13728" y="29611"/>
                  <a:pt x="15645" y="31337"/>
                </a:cubicBezTo>
                <a:cubicBezTo>
                  <a:pt x="15419" y="31373"/>
                  <a:pt x="15181" y="31385"/>
                  <a:pt x="14955" y="31385"/>
                </a:cubicBezTo>
                <a:cubicBezTo>
                  <a:pt x="14943" y="31337"/>
                  <a:pt x="14919" y="31302"/>
                  <a:pt x="14883" y="31278"/>
                </a:cubicBezTo>
                <a:cubicBezTo>
                  <a:pt x="14229" y="30683"/>
                  <a:pt x="12990" y="29909"/>
                  <a:pt x="12931" y="29873"/>
                </a:cubicBezTo>
                <a:cubicBezTo>
                  <a:pt x="12897" y="29852"/>
                  <a:pt x="12857" y="29841"/>
                  <a:pt x="12816" y="29841"/>
                </a:cubicBezTo>
                <a:cubicBezTo>
                  <a:pt x="12743" y="29841"/>
                  <a:pt x="12667" y="29876"/>
                  <a:pt x="12621" y="29944"/>
                </a:cubicBezTo>
                <a:cubicBezTo>
                  <a:pt x="12562" y="30052"/>
                  <a:pt x="12597" y="30183"/>
                  <a:pt x="12705" y="30254"/>
                </a:cubicBezTo>
                <a:cubicBezTo>
                  <a:pt x="12705" y="30254"/>
                  <a:pt x="13609" y="30825"/>
                  <a:pt x="14264" y="31337"/>
                </a:cubicBezTo>
                <a:cubicBezTo>
                  <a:pt x="13728" y="31266"/>
                  <a:pt x="13205" y="31111"/>
                  <a:pt x="12705" y="30861"/>
                </a:cubicBezTo>
                <a:cubicBezTo>
                  <a:pt x="11216" y="30099"/>
                  <a:pt x="10240" y="28682"/>
                  <a:pt x="9704" y="27658"/>
                </a:cubicBezTo>
                <a:lnTo>
                  <a:pt x="9704" y="27658"/>
                </a:lnTo>
                <a:cubicBezTo>
                  <a:pt x="9907" y="27801"/>
                  <a:pt x="10133" y="27956"/>
                  <a:pt x="10347" y="28087"/>
                </a:cubicBezTo>
                <a:cubicBezTo>
                  <a:pt x="10383" y="28111"/>
                  <a:pt x="10430" y="28123"/>
                  <a:pt x="10466" y="28123"/>
                </a:cubicBezTo>
                <a:cubicBezTo>
                  <a:pt x="10538" y="28123"/>
                  <a:pt x="10609" y="28087"/>
                  <a:pt x="10657" y="28028"/>
                </a:cubicBezTo>
                <a:cubicBezTo>
                  <a:pt x="10728" y="27920"/>
                  <a:pt x="10692" y="27777"/>
                  <a:pt x="10585" y="27718"/>
                </a:cubicBezTo>
                <a:cubicBezTo>
                  <a:pt x="10085" y="27385"/>
                  <a:pt x="9502" y="26968"/>
                  <a:pt x="9323" y="26837"/>
                </a:cubicBezTo>
                <a:cubicBezTo>
                  <a:pt x="9216" y="26599"/>
                  <a:pt x="9168" y="26456"/>
                  <a:pt x="9168" y="26444"/>
                </a:cubicBezTo>
                <a:cubicBezTo>
                  <a:pt x="8930" y="25825"/>
                  <a:pt x="8633" y="25301"/>
                  <a:pt x="8371" y="24896"/>
                </a:cubicBezTo>
                <a:close/>
                <a:moveTo>
                  <a:pt x="26572" y="31044"/>
                </a:moveTo>
                <a:cubicBezTo>
                  <a:pt x="29102" y="31044"/>
                  <a:pt x="31357" y="31836"/>
                  <a:pt x="33302" y="33409"/>
                </a:cubicBezTo>
                <a:cubicBezTo>
                  <a:pt x="31663" y="32654"/>
                  <a:pt x="30238" y="32570"/>
                  <a:pt x="29764" y="32570"/>
                </a:cubicBezTo>
                <a:cubicBezTo>
                  <a:pt x="29670" y="32570"/>
                  <a:pt x="29613" y="32574"/>
                  <a:pt x="29599" y="32576"/>
                </a:cubicBezTo>
                <a:cubicBezTo>
                  <a:pt x="29290" y="32584"/>
                  <a:pt x="28986" y="32588"/>
                  <a:pt x="28688" y="32588"/>
                </a:cubicBezTo>
                <a:cubicBezTo>
                  <a:pt x="25490" y="32588"/>
                  <a:pt x="23043" y="32149"/>
                  <a:pt x="21932" y="31909"/>
                </a:cubicBezTo>
                <a:cubicBezTo>
                  <a:pt x="22110" y="31838"/>
                  <a:pt x="22337" y="31754"/>
                  <a:pt x="22587" y="31671"/>
                </a:cubicBezTo>
                <a:cubicBezTo>
                  <a:pt x="22622" y="31683"/>
                  <a:pt x="22646" y="31707"/>
                  <a:pt x="22682" y="31707"/>
                </a:cubicBezTo>
                <a:cubicBezTo>
                  <a:pt x="22706" y="31707"/>
                  <a:pt x="25313" y="32004"/>
                  <a:pt x="27778" y="32028"/>
                </a:cubicBezTo>
                <a:lnTo>
                  <a:pt x="27790" y="32028"/>
                </a:lnTo>
                <a:cubicBezTo>
                  <a:pt x="27909" y="32028"/>
                  <a:pt x="28004" y="31933"/>
                  <a:pt x="28004" y="31802"/>
                </a:cubicBezTo>
                <a:cubicBezTo>
                  <a:pt x="28004" y="31683"/>
                  <a:pt x="27909" y="31576"/>
                  <a:pt x="27790" y="31576"/>
                </a:cubicBezTo>
                <a:cubicBezTo>
                  <a:pt x="26278" y="31564"/>
                  <a:pt x="24718" y="31445"/>
                  <a:pt x="23730" y="31361"/>
                </a:cubicBezTo>
                <a:cubicBezTo>
                  <a:pt x="24361" y="31218"/>
                  <a:pt x="25099" y="31099"/>
                  <a:pt x="25885" y="31064"/>
                </a:cubicBezTo>
                <a:cubicBezTo>
                  <a:pt x="26116" y="31051"/>
                  <a:pt x="26345" y="31044"/>
                  <a:pt x="26572" y="31044"/>
                </a:cubicBezTo>
                <a:close/>
                <a:moveTo>
                  <a:pt x="21837" y="32338"/>
                </a:moveTo>
                <a:cubicBezTo>
                  <a:pt x="22970" y="32588"/>
                  <a:pt x="25458" y="33028"/>
                  <a:pt x="28692" y="33028"/>
                </a:cubicBezTo>
                <a:cubicBezTo>
                  <a:pt x="28992" y="33028"/>
                  <a:pt x="29299" y="33024"/>
                  <a:pt x="29611" y="33016"/>
                </a:cubicBezTo>
                <a:cubicBezTo>
                  <a:pt x="29614" y="33016"/>
                  <a:pt x="29641" y="33015"/>
                  <a:pt x="29690" y="33015"/>
                </a:cubicBezTo>
                <a:cubicBezTo>
                  <a:pt x="30101" y="33015"/>
                  <a:pt x="32065" y="33082"/>
                  <a:pt x="34076" y="34338"/>
                </a:cubicBezTo>
                <a:cubicBezTo>
                  <a:pt x="33600" y="34295"/>
                  <a:pt x="32905" y="34259"/>
                  <a:pt x="31952" y="34259"/>
                </a:cubicBezTo>
                <a:cubicBezTo>
                  <a:pt x="31571" y="34259"/>
                  <a:pt x="31149" y="34265"/>
                  <a:pt x="30683" y="34278"/>
                </a:cubicBezTo>
                <a:cubicBezTo>
                  <a:pt x="30314" y="34290"/>
                  <a:pt x="29909" y="34326"/>
                  <a:pt x="29445" y="34374"/>
                </a:cubicBezTo>
                <a:cubicBezTo>
                  <a:pt x="29128" y="34406"/>
                  <a:pt x="28634" y="34444"/>
                  <a:pt x="28036" y="34444"/>
                </a:cubicBezTo>
                <a:cubicBezTo>
                  <a:pt x="26254" y="34444"/>
                  <a:pt x="23548" y="34112"/>
                  <a:pt x="21837" y="32338"/>
                </a:cubicBezTo>
                <a:close/>
                <a:moveTo>
                  <a:pt x="5847" y="30587"/>
                </a:moveTo>
                <a:cubicBezTo>
                  <a:pt x="10133" y="31599"/>
                  <a:pt x="11514" y="34695"/>
                  <a:pt x="11859" y="35767"/>
                </a:cubicBezTo>
                <a:cubicBezTo>
                  <a:pt x="10121" y="35243"/>
                  <a:pt x="9156" y="33635"/>
                  <a:pt x="9156" y="33623"/>
                </a:cubicBezTo>
                <a:lnTo>
                  <a:pt x="9145" y="33612"/>
                </a:lnTo>
                <a:cubicBezTo>
                  <a:pt x="8168" y="32195"/>
                  <a:pt x="6823" y="31183"/>
                  <a:pt x="5847" y="30587"/>
                </a:cubicBezTo>
                <a:close/>
                <a:moveTo>
                  <a:pt x="5299" y="30778"/>
                </a:moveTo>
                <a:cubicBezTo>
                  <a:pt x="6239" y="31326"/>
                  <a:pt x="7752" y="32361"/>
                  <a:pt x="8775" y="33862"/>
                </a:cubicBezTo>
                <a:cubicBezTo>
                  <a:pt x="8847" y="33993"/>
                  <a:pt x="9716" y="35397"/>
                  <a:pt x="11323" y="36052"/>
                </a:cubicBezTo>
                <a:cubicBezTo>
                  <a:pt x="11099" y="36086"/>
                  <a:pt x="10878" y="36103"/>
                  <a:pt x="10661" y="36103"/>
                </a:cubicBezTo>
                <a:cubicBezTo>
                  <a:pt x="9419" y="36103"/>
                  <a:pt x="8308" y="35552"/>
                  <a:pt x="7335" y="34457"/>
                </a:cubicBezTo>
                <a:cubicBezTo>
                  <a:pt x="6811" y="33862"/>
                  <a:pt x="6430" y="33231"/>
                  <a:pt x="6180" y="32742"/>
                </a:cubicBezTo>
                <a:lnTo>
                  <a:pt x="6180" y="32742"/>
                </a:lnTo>
                <a:cubicBezTo>
                  <a:pt x="6692" y="33159"/>
                  <a:pt x="7359" y="33766"/>
                  <a:pt x="7811" y="34362"/>
                </a:cubicBezTo>
                <a:cubicBezTo>
                  <a:pt x="7859" y="34421"/>
                  <a:pt x="7918" y="34457"/>
                  <a:pt x="7990" y="34457"/>
                </a:cubicBezTo>
                <a:cubicBezTo>
                  <a:pt x="8037" y="34457"/>
                  <a:pt x="8085" y="34433"/>
                  <a:pt x="8133" y="34409"/>
                </a:cubicBezTo>
                <a:cubicBezTo>
                  <a:pt x="8228" y="34338"/>
                  <a:pt x="8240" y="34195"/>
                  <a:pt x="8168" y="34100"/>
                </a:cubicBezTo>
                <a:cubicBezTo>
                  <a:pt x="7394" y="33076"/>
                  <a:pt x="6073" y="32064"/>
                  <a:pt x="5799" y="31861"/>
                </a:cubicBezTo>
                <a:cubicBezTo>
                  <a:pt x="5620" y="31397"/>
                  <a:pt x="5442" y="31052"/>
                  <a:pt x="5299" y="30778"/>
                </a:cubicBezTo>
                <a:close/>
                <a:moveTo>
                  <a:pt x="22430" y="37476"/>
                </a:moveTo>
                <a:cubicBezTo>
                  <a:pt x="24587" y="37476"/>
                  <a:pt x="27503" y="37988"/>
                  <a:pt x="30457" y="40077"/>
                </a:cubicBezTo>
                <a:cubicBezTo>
                  <a:pt x="29149" y="39705"/>
                  <a:pt x="27796" y="39636"/>
                  <a:pt x="26953" y="39636"/>
                </a:cubicBezTo>
                <a:cubicBezTo>
                  <a:pt x="26500" y="39636"/>
                  <a:pt x="26194" y="39656"/>
                  <a:pt x="26123" y="39660"/>
                </a:cubicBezTo>
                <a:cubicBezTo>
                  <a:pt x="22682" y="39600"/>
                  <a:pt x="20277" y="38386"/>
                  <a:pt x="19372" y="37850"/>
                </a:cubicBezTo>
                <a:cubicBezTo>
                  <a:pt x="19551" y="37791"/>
                  <a:pt x="19801" y="37743"/>
                  <a:pt x="20086" y="37683"/>
                </a:cubicBezTo>
                <a:cubicBezTo>
                  <a:pt x="20503" y="37910"/>
                  <a:pt x="22396" y="38850"/>
                  <a:pt x="25301" y="39005"/>
                </a:cubicBezTo>
                <a:lnTo>
                  <a:pt x="25313" y="39005"/>
                </a:lnTo>
                <a:cubicBezTo>
                  <a:pt x="25432" y="39005"/>
                  <a:pt x="25528" y="38910"/>
                  <a:pt x="25539" y="38791"/>
                </a:cubicBezTo>
                <a:cubicBezTo>
                  <a:pt x="25539" y="38672"/>
                  <a:pt x="25444" y="38565"/>
                  <a:pt x="25325" y="38553"/>
                </a:cubicBezTo>
                <a:cubicBezTo>
                  <a:pt x="23253" y="38457"/>
                  <a:pt x="21694" y="37922"/>
                  <a:pt x="20884" y="37564"/>
                </a:cubicBezTo>
                <a:cubicBezTo>
                  <a:pt x="21337" y="37512"/>
                  <a:pt x="21856" y="37476"/>
                  <a:pt x="22430" y="37476"/>
                </a:cubicBezTo>
                <a:close/>
                <a:moveTo>
                  <a:pt x="19229" y="38279"/>
                </a:moveTo>
                <a:lnTo>
                  <a:pt x="19229" y="38279"/>
                </a:lnTo>
                <a:cubicBezTo>
                  <a:pt x="20229" y="38874"/>
                  <a:pt x="22646" y="40053"/>
                  <a:pt x="26123" y="40112"/>
                </a:cubicBezTo>
                <a:lnTo>
                  <a:pt x="26147" y="40112"/>
                </a:lnTo>
                <a:cubicBezTo>
                  <a:pt x="26155" y="40108"/>
                  <a:pt x="26457" y="40084"/>
                  <a:pt x="26935" y="40084"/>
                </a:cubicBezTo>
                <a:cubicBezTo>
                  <a:pt x="27848" y="40084"/>
                  <a:pt x="29407" y="40171"/>
                  <a:pt x="30790" y="40648"/>
                </a:cubicBezTo>
                <a:cubicBezTo>
                  <a:pt x="30171" y="40696"/>
                  <a:pt x="29314" y="40791"/>
                  <a:pt x="28302" y="40981"/>
                </a:cubicBezTo>
                <a:cubicBezTo>
                  <a:pt x="27327" y="41169"/>
                  <a:pt x="26363" y="41264"/>
                  <a:pt x="25422" y="41264"/>
                </a:cubicBezTo>
                <a:cubicBezTo>
                  <a:pt x="24926" y="41264"/>
                  <a:pt x="24437" y="41237"/>
                  <a:pt x="23956" y="41184"/>
                </a:cubicBezTo>
                <a:cubicBezTo>
                  <a:pt x="21337" y="40898"/>
                  <a:pt x="19753" y="39565"/>
                  <a:pt x="19229" y="38279"/>
                </a:cubicBezTo>
                <a:close/>
                <a:moveTo>
                  <a:pt x="1155" y="35874"/>
                </a:moveTo>
                <a:lnTo>
                  <a:pt x="1155" y="35874"/>
                </a:lnTo>
                <a:cubicBezTo>
                  <a:pt x="3965" y="37386"/>
                  <a:pt x="5263" y="40600"/>
                  <a:pt x="5632" y="41696"/>
                </a:cubicBezTo>
                <a:cubicBezTo>
                  <a:pt x="4358" y="41279"/>
                  <a:pt x="3715" y="40112"/>
                  <a:pt x="3489" y="39588"/>
                </a:cubicBezTo>
                <a:lnTo>
                  <a:pt x="3477" y="39565"/>
                </a:lnTo>
                <a:cubicBezTo>
                  <a:pt x="3322" y="39219"/>
                  <a:pt x="3156" y="38850"/>
                  <a:pt x="2965" y="38505"/>
                </a:cubicBezTo>
                <a:cubicBezTo>
                  <a:pt x="2358" y="37362"/>
                  <a:pt x="1667" y="36469"/>
                  <a:pt x="1155" y="35874"/>
                </a:cubicBezTo>
                <a:close/>
                <a:moveTo>
                  <a:pt x="1179" y="36600"/>
                </a:moveTo>
                <a:lnTo>
                  <a:pt x="1179" y="36600"/>
                </a:lnTo>
                <a:cubicBezTo>
                  <a:pt x="1620" y="37148"/>
                  <a:pt x="2120" y="37862"/>
                  <a:pt x="2584" y="38707"/>
                </a:cubicBezTo>
                <a:cubicBezTo>
                  <a:pt x="2763" y="39053"/>
                  <a:pt x="2918" y="39398"/>
                  <a:pt x="3072" y="39743"/>
                </a:cubicBezTo>
                <a:lnTo>
                  <a:pt x="3072" y="39767"/>
                </a:lnTo>
                <a:cubicBezTo>
                  <a:pt x="3299" y="40267"/>
                  <a:pt x="3870" y="41315"/>
                  <a:pt x="4954" y="41886"/>
                </a:cubicBezTo>
                <a:cubicBezTo>
                  <a:pt x="4120" y="41839"/>
                  <a:pt x="3394" y="41422"/>
                  <a:pt x="2799" y="40636"/>
                </a:cubicBezTo>
                <a:cubicBezTo>
                  <a:pt x="2167" y="39803"/>
                  <a:pt x="1917" y="38850"/>
                  <a:pt x="1917" y="38838"/>
                </a:cubicBezTo>
                <a:cubicBezTo>
                  <a:pt x="1691" y="37934"/>
                  <a:pt x="1429" y="37183"/>
                  <a:pt x="1179" y="36600"/>
                </a:cubicBezTo>
                <a:close/>
                <a:moveTo>
                  <a:pt x="19018" y="43714"/>
                </a:moveTo>
                <a:cubicBezTo>
                  <a:pt x="21002" y="43714"/>
                  <a:pt x="23452" y="44027"/>
                  <a:pt x="25944" y="45125"/>
                </a:cubicBezTo>
                <a:cubicBezTo>
                  <a:pt x="23863" y="44711"/>
                  <a:pt x="21620" y="44684"/>
                  <a:pt x="20977" y="44684"/>
                </a:cubicBezTo>
                <a:cubicBezTo>
                  <a:pt x="20880" y="44684"/>
                  <a:pt x="20819" y="44684"/>
                  <a:pt x="20801" y="44684"/>
                </a:cubicBezTo>
                <a:cubicBezTo>
                  <a:pt x="20443" y="44701"/>
                  <a:pt x="20102" y="44709"/>
                  <a:pt x="19775" y="44709"/>
                </a:cubicBezTo>
                <a:cubicBezTo>
                  <a:pt x="17537" y="44709"/>
                  <a:pt x="16030" y="44350"/>
                  <a:pt x="15241" y="44101"/>
                </a:cubicBezTo>
                <a:cubicBezTo>
                  <a:pt x="15998" y="43937"/>
                  <a:pt x="17342" y="43714"/>
                  <a:pt x="19018" y="43714"/>
                </a:cubicBezTo>
                <a:close/>
                <a:moveTo>
                  <a:pt x="14919" y="44470"/>
                </a:moveTo>
                <a:cubicBezTo>
                  <a:pt x="15685" y="44732"/>
                  <a:pt x="17284" y="45161"/>
                  <a:pt x="19765" y="45161"/>
                </a:cubicBezTo>
                <a:cubicBezTo>
                  <a:pt x="20099" y="45161"/>
                  <a:pt x="20448" y="45154"/>
                  <a:pt x="20813" y="45137"/>
                </a:cubicBezTo>
                <a:cubicBezTo>
                  <a:pt x="20817" y="45137"/>
                  <a:pt x="20870" y="45136"/>
                  <a:pt x="20963" y="45136"/>
                </a:cubicBezTo>
                <a:cubicBezTo>
                  <a:pt x="21655" y="45136"/>
                  <a:pt x="24583" y="45173"/>
                  <a:pt x="26837" y="45792"/>
                </a:cubicBezTo>
                <a:cubicBezTo>
                  <a:pt x="25420" y="45875"/>
                  <a:pt x="22813" y="46065"/>
                  <a:pt x="19753" y="46446"/>
                </a:cubicBezTo>
                <a:cubicBezTo>
                  <a:pt x="19746" y="46446"/>
                  <a:pt x="19372" y="46513"/>
                  <a:pt x="18827" y="46513"/>
                </a:cubicBezTo>
                <a:cubicBezTo>
                  <a:pt x="18482" y="46513"/>
                  <a:pt x="18068" y="46487"/>
                  <a:pt x="17634" y="46399"/>
                </a:cubicBezTo>
                <a:cubicBezTo>
                  <a:pt x="16372" y="46149"/>
                  <a:pt x="15455" y="45494"/>
                  <a:pt x="14919" y="44470"/>
                </a:cubicBezTo>
                <a:close/>
                <a:moveTo>
                  <a:pt x="23754" y="0"/>
                </a:moveTo>
                <a:cubicBezTo>
                  <a:pt x="23730" y="12"/>
                  <a:pt x="23718" y="12"/>
                  <a:pt x="23694" y="24"/>
                </a:cubicBezTo>
                <a:lnTo>
                  <a:pt x="23682" y="24"/>
                </a:lnTo>
                <a:cubicBezTo>
                  <a:pt x="23670" y="36"/>
                  <a:pt x="23646" y="60"/>
                  <a:pt x="23634" y="72"/>
                </a:cubicBezTo>
                <a:cubicBezTo>
                  <a:pt x="23634" y="72"/>
                  <a:pt x="23634" y="72"/>
                  <a:pt x="23623" y="84"/>
                </a:cubicBezTo>
                <a:cubicBezTo>
                  <a:pt x="23611" y="96"/>
                  <a:pt x="23599" y="107"/>
                  <a:pt x="23599" y="131"/>
                </a:cubicBezTo>
                <a:cubicBezTo>
                  <a:pt x="23599" y="131"/>
                  <a:pt x="23599" y="143"/>
                  <a:pt x="23587" y="143"/>
                </a:cubicBezTo>
                <a:cubicBezTo>
                  <a:pt x="23587" y="167"/>
                  <a:pt x="23587" y="179"/>
                  <a:pt x="23575" y="203"/>
                </a:cubicBezTo>
                <a:cubicBezTo>
                  <a:pt x="23575" y="203"/>
                  <a:pt x="23575" y="203"/>
                  <a:pt x="23575" y="215"/>
                </a:cubicBezTo>
                <a:cubicBezTo>
                  <a:pt x="23575" y="226"/>
                  <a:pt x="23575" y="250"/>
                  <a:pt x="23587" y="274"/>
                </a:cubicBezTo>
                <a:cubicBezTo>
                  <a:pt x="23587" y="274"/>
                  <a:pt x="23587" y="274"/>
                  <a:pt x="23587" y="286"/>
                </a:cubicBezTo>
                <a:cubicBezTo>
                  <a:pt x="24587" y="3679"/>
                  <a:pt x="22992" y="8382"/>
                  <a:pt x="22480" y="9751"/>
                </a:cubicBezTo>
                <a:cubicBezTo>
                  <a:pt x="22241" y="10359"/>
                  <a:pt x="22099" y="10918"/>
                  <a:pt x="22003" y="11466"/>
                </a:cubicBezTo>
                <a:cubicBezTo>
                  <a:pt x="21420" y="15216"/>
                  <a:pt x="23575" y="17395"/>
                  <a:pt x="24111" y="17883"/>
                </a:cubicBezTo>
                <a:cubicBezTo>
                  <a:pt x="23587" y="19610"/>
                  <a:pt x="23003" y="21253"/>
                  <a:pt x="22396" y="22813"/>
                </a:cubicBezTo>
                <a:cubicBezTo>
                  <a:pt x="22360" y="22348"/>
                  <a:pt x="22301" y="21765"/>
                  <a:pt x="22182" y="21146"/>
                </a:cubicBezTo>
                <a:cubicBezTo>
                  <a:pt x="22182" y="20908"/>
                  <a:pt x="22146" y="18979"/>
                  <a:pt x="21229" y="16955"/>
                </a:cubicBezTo>
                <a:cubicBezTo>
                  <a:pt x="20348" y="14978"/>
                  <a:pt x="18443" y="12549"/>
                  <a:pt x="14395" y="12192"/>
                </a:cubicBezTo>
                <a:lnTo>
                  <a:pt x="14324" y="12192"/>
                </a:lnTo>
                <a:cubicBezTo>
                  <a:pt x="14324" y="12192"/>
                  <a:pt x="14312" y="12204"/>
                  <a:pt x="14312" y="12204"/>
                </a:cubicBezTo>
                <a:cubicBezTo>
                  <a:pt x="14288" y="12204"/>
                  <a:pt x="14264" y="12216"/>
                  <a:pt x="14252" y="12228"/>
                </a:cubicBezTo>
                <a:lnTo>
                  <a:pt x="14240" y="12228"/>
                </a:lnTo>
                <a:cubicBezTo>
                  <a:pt x="14229" y="12252"/>
                  <a:pt x="14205" y="12264"/>
                  <a:pt x="14193" y="12287"/>
                </a:cubicBezTo>
                <a:cubicBezTo>
                  <a:pt x="14181" y="12311"/>
                  <a:pt x="14169" y="12335"/>
                  <a:pt x="14157" y="12359"/>
                </a:cubicBezTo>
                <a:cubicBezTo>
                  <a:pt x="14145" y="12418"/>
                  <a:pt x="14157" y="12466"/>
                  <a:pt x="14181" y="12514"/>
                </a:cubicBezTo>
                <a:cubicBezTo>
                  <a:pt x="14193" y="12538"/>
                  <a:pt x="14205" y="12561"/>
                  <a:pt x="14229" y="12573"/>
                </a:cubicBezTo>
                <a:lnTo>
                  <a:pt x="14229" y="12585"/>
                </a:lnTo>
                <a:cubicBezTo>
                  <a:pt x="14252" y="12597"/>
                  <a:pt x="14264" y="12609"/>
                  <a:pt x="14288" y="12621"/>
                </a:cubicBezTo>
                <a:lnTo>
                  <a:pt x="14300" y="12621"/>
                </a:lnTo>
                <a:cubicBezTo>
                  <a:pt x="14312" y="12633"/>
                  <a:pt x="15883" y="13264"/>
                  <a:pt x="16598" y="16181"/>
                </a:cubicBezTo>
                <a:cubicBezTo>
                  <a:pt x="16634" y="16407"/>
                  <a:pt x="17253" y="19705"/>
                  <a:pt x="19289" y="21003"/>
                </a:cubicBezTo>
                <a:cubicBezTo>
                  <a:pt x="19539" y="21170"/>
                  <a:pt x="19813" y="21289"/>
                  <a:pt x="20086" y="21372"/>
                </a:cubicBezTo>
                <a:cubicBezTo>
                  <a:pt x="20098" y="21372"/>
                  <a:pt x="20098" y="21384"/>
                  <a:pt x="20110" y="21384"/>
                </a:cubicBezTo>
                <a:cubicBezTo>
                  <a:pt x="20405" y="21471"/>
                  <a:pt x="20711" y="21516"/>
                  <a:pt x="21025" y="21516"/>
                </a:cubicBezTo>
                <a:cubicBezTo>
                  <a:pt x="21271" y="21516"/>
                  <a:pt x="21522" y="21489"/>
                  <a:pt x="21777" y="21431"/>
                </a:cubicBezTo>
                <a:cubicBezTo>
                  <a:pt x="21979" y="22610"/>
                  <a:pt x="21991" y="23610"/>
                  <a:pt x="21991" y="23837"/>
                </a:cubicBezTo>
                <a:cubicBezTo>
                  <a:pt x="21408" y="25241"/>
                  <a:pt x="20801" y="26575"/>
                  <a:pt x="20182" y="27837"/>
                </a:cubicBezTo>
                <a:cubicBezTo>
                  <a:pt x="20110" y="27277"/>
                  <a:pt x="19896" y="26492"/>
                  <a:pt x="19408" y="25444"/>
                </a:cubicBezTo>
                <a:cubicBezTo>
                  <a:pt x="19289" y="25110"/>
                  <a:pt x="17110" y="19229"/>
                  <a:pt x="10145" y="18538"/>
                </a:cubicBezTo>
                <a:cubicBezTo>
                  <a:pt x="10121" y="18538"/>
                  <a:pt x="10097" y="18538"/>
                  <a:pt x="10073" y="18550"/>
                </a:cubicBezTo>
                <a:lnTo>
                  <a:pt x="10061" y="18550"/>
                </a:lnTo>
                <a:cubicBezTo>
                  <a:pt x="10038" y="18562"/>
                  <a:pt x="10026" y="18562"/>
                  <a:pt x="10002" y="18574"/>
                </a:cubicBezTo>
                <a:cubicBezTo>
                  <a:pt x="10002" y="18586"/>
                  <a:pt x="10002" y="18586"/>
                  <a:pt x="9990" y="18586"/>
                </a:cubicBezTo>
                <a:cubicBezTo>
                  <a:pt x="9978" y="18598"/>
                  <a:pt x="9954" y="18610"/>
                  <a:pt x="9942" y="18634"/>
                </a:cubicBezTo>
                <a:cubicBezTo>
                  <a:pt x="9930" y="18657"/>
                  <a:pt x="9918" y="18681"/>
                  <a:pt x="9907" y="18705"/>
                </a:cubicBezTo>
                <a:cubicBezTo>
                  <a:pt x="9907" y="18729"/>
                  <a:pt x="9907" y="18753"/>
                  <a:pt x="9907" y="18776"/>
                </a:cubicBezTo>
                <a:lnTo>
                  <a:pt x="9907" y="18788"/>
                </a:lnTo>
                <a:cubicBezTo>
                  <a:pt x="9907" y="18812"/>
                  <a:pt x="9918" y="18836"/>
                  <a:pt x="9918" y="18860"/>
                </a:cubicBezTo>
                <a:lnTo>
                  <a:pt x="9930" y="18860"/>
                </a:lnTo>
                <a:cubicBezTo>
                  <a:pt x="9930" y="18884"/>
                  <a:pt x="9954" y="18907"/>
                  <a:pt x="9966" y="18919"/>
                </a:cubicBezTo>
                <a:cubicBezTo>
                  <a:pt x="9990" y="18943"/>
                  <a:pt x="10002" y="18955"/>
                  <a:pt x="10026" y="18967"/>
                </a:cubicBezTo>
                <a:cubicBezTo>
                  <a:pt x="10049" y="18979"/>
                  <a:pt x="11395" y="19622"/>
                  <a:pt x="12502" y="21824"/>
                </a:cubicBezTo>
                <a:cubicBezTo>
                  <a:pt x="12597" y="22086"/>
                  <a:pt x="13681" y="25015"/>
                  <a:pt x="15931" y="25944"/>
                </a:cubicBezTo>
                <a:cubicBezTo>
                  <a:pt x="16382" y="26129"/>
                  <a:pt x="16849" y="26222"/>
                  <a:pt x="17327" y="26222"/>
                </a:cubicBezTo>
                <a:cubicBezTo>
                  <a:pt x="17897" y="26222"/>
                  <a:pt x="18485" y="26090"/>
                  <a:pt x="19086" y="25825"/>
                </a:cubicBezTo>
                <a:cubicBezTo>
                  <a:pt x="19884" y="27611"/>
                  <a:pt x="19789" y="28492"/>
                  <a:pt x="19753" y="28706"/>
                </a:cubicBezTo>
                <a:cubicBezTo>
                  <a:pt x="19027" y="30123"/>
                  <a:pt x="18277" y="31457"/>
                  <a:pt x="17527" y="32683"/>
                </a:cubicBezTo>
                <a:cubicBezTo>
                  <a:pt x="17527" y="32254"/>
                  <a:pt x="17479" y="31730"/>
                  <a:pt x="17288" y="31171"/>
                </a:cubicBezTo>
                <a:cubicBezTo>
                  <a:pt x="17253" y="31040"/>
                  <a:pt x="16884" y="29706"/>
                  <a:pt x="15550" y="28170"/>
                </a:cubicBezTo>
                <a:cubicBezTo>
                  <a:pt x="14276" y="26718"/>
                  <a:pt x="11871" y="24789"/>
                  <a:pt x="7561" y="23920"/>
                </a:cubicBezTo>
                <a:lnTo>
                  <a:pt x="7490" y="23920"/>
                </a:lnTo>
                <a:cubicBezTo>
                  <a:pt x="7466" y="23920"/>
                  <a:pt x="7454" y="23920"/>
                  <a:pt x="7430" y="23932"/>
                </a:cubicBezTo>
                <a:cubicBezTo>
                  <a:pt x="7406" y="23944"/>
                  <a:pt x="7394" y="23956"/>
                  <a:pt x="7371" y="23967"/>
                </a:cubicBezTo>
                <a:cubicBezTo>
                  <a:pt x="7371" y="23967"/>
                  <a:pt x="7371" y="23979"/>
                  <a:pt x="7371" y="23979"/>
                </a:cubicBezTo>
                <a:cubicBezTo>
                  <a:pt x="7347" y="23991"/>
                  <a:pt x="7335" y="24003"/>
                  <a:pt x="7323" y="24027"/>
                </a:cubicBezTo>
                <a:cubicBezTo>
                  <a:pt x="7311" y="24051"/>
                  <a:pt x="7311" y="24063"/>
                  <a:pt x="7299" y="24087"/>
                </a:cubicBezTo>
                <a:cubicBezTo>
                  <a:pt x="7299" y="24087"/>
                  <a:pt x="7299" y="24098"/>
                  <a:pt x="7299" y="24098"/>
                </a:cubicBezTo>
                <a:cubicBezTo>
                  <a:pt x="7299" y="24122"/>
                  <a:pt x="7299" y="24134"/>
                  <a:pt x="7299" y="24158"/>
                </a:cubicBezTo>
                <a:cubicBezTo>
                  <a:pt x="7299" y="24158"/>
                  <a:pt x="7299" y="24170"/>
                  <a:pt x="7299" y="24170"/>
                </a:cubicBezTo>
                <a:cubicBezTo>
                  <a:pt x="7299" y="24182"/>
                  <a:pt x="7311" y="24206"/>
                  <a:pt x="7311" y="24218"/>
                </a:cubicBezTo>
                <a:cubicBezTo>
                  <a:pt x="7311" y="24229"/>
                  <a:pt x="7311" y="24229"/>
                  <a:pt x="7311" y="24229"/>
                </a:cubicBezTo>
                <a:cubicBezTo>
                  <a:pt x="7323" y="24253"/>
                  <a:pt x="7335" y="24265"/>
                  <a:pt x="7347" y="24277"/>
                </a:cubicBezTo>
                <a:cubicBezTo>
                  <a:pt x="7347" y="24289"/>
                  <a:pt x="7347" y="24289"/>
                  <a:pt x="7347" y="24289"/>
                </a:cubicBezTo>
                <a:cubicBezTo>
                  <a:pt x="7359" y="24301"/>
                  <a:pt x="8204" y="25253"/>
                  <a:pt x="8740" y="26599"/>
                </a:cubicBezTo>
                <a:cubicBezTo>
                  <a:pt x="8775" y="26730"/>
                  <a:pt x="9835" y="29909"/>
                  <a:pt x="12490" y="31254"/>
                </a:cubicBezTo>
                <a:cubicBezTo>
                  <a:pt x="13259" y="31638"/>
                  <a:pt x="14079" y="31833"/>
                  <a:pt x="14944" y="31833"/>
                </a:cubicBezTo>
                <a:cubicBezTo>
                  <a:pt x="15579" y="31833"/>
                  <a:pt x="16238" y="31728"/>
                  <a:pt x="16919" y="31516"/>
                </a:cubicBezTo>
                <a:cubicBezTo>
                  <a:pt x="17205" y="32504"/>
                  <a:pt x="17038" y="33350"/>
                  <a:pt x="16979" y="33564"/>
                </a:cubicBezTo>
                <a:cubicBezTo>
                  <a:pt x="15812" y="35421"/>
                  <a:pt x="14645" y="37052"/>
                  <a:pt x="13562" y="38445"/>
                </a:cubicBezTo>
                <a:cubicBezTo>
                  <a:pt x="13419" y="37910"/>
                  <a:pt x="13086" y="36969"/>
                  <a:pt x="12383" y="35981"/>
                </a:cubicBezTo>
                <a:cubicBezTo>
                  <a:pt x="12312" y="35731"/>
                  <a:pt x="11978" y="34540"/>
                  <a:pt x="10966" y="33254"/>
                </a:cubicBezTo>
                <a:cubicBezTo>
                  <a:pt x="9930" y="31945"/>
                  <a:pt x="7990" y="30314"/>
                  <a:pt x="4561" y="29909"/>
                </a:cubicBezTo>
                <a:lnTo>
                  <a:pt x="4549" y="29909"/>
                </a:lnTo>
                <a:cubicBezTo>
                  <a:pt x="4525" y="29909"/>
                  <a:pt x="4501" y="29909"/>
                  <a:pt x="4489" y="29921"/>
                </a:cubicBezTo>
                <a:lnTo>
                  <a:pt x="4465" y="29921"/>
                </a:lnTo>
                <a:cubicBezTo>
                  <a:pt x="4453" y="29921"/>
                  <a:pt x="4442" y="29933"/>
                  <a:pt x="4430" y="29933"/>
                </a:cubicBezTo>
                <a:cubicBezTo>
                  <a:pt x="4406" y="29944"/>
                  <a:pt x="4394" y="29956"/>
                  <a:pt x="4382" y="29968"/>
                </a:cubicBezTo>
                <a:cubicBezTo>
                  <a:pt x="4346" y="29992"/>
                  <a:pt x="4334" y="30028"/>
                  <a:pt x="4311" y="30063"/>
                </a:cubicBezTo>
                <a:cubicBezTo>
                  <a:pt x="4287" y="30147"/>
                  <a:pt x="4311" y="30230"/>
                  <a:pt x="4370" y="30290"/>
                </a:cubicBezTo>
                <a:cubicBezTo>
                  <a:pt x="4382" y="30302"/>
                  <a:pt x="4394" y="30314"/>
                  <a:pt x="4406" y="30314"/>
                </a:cubicBezTo>
                <a:cubicBezTo>
                  <a:pt x="4406" y="30314"/>
                  <a:pt x="4406" y="30325"/>
                  <a:pt x="4406" y="30325"/>
                </a:cubicBezTo>
                <a:cubicBezTo>
                  <a:pt x="4418" y="30325"/>
                  <a:pt x="4811" y="30611"/>
                  <a:pt x="5394" y="32076"/>
                </a:cubicBezTo>
                <a:cubicBezTo>
                  <a:pt x="5447" y="32203"/>
                  <a:pt x="7011" y="36551"/>
                  <a:pt x="10649" y="36551"/>
                </a:cubicBezTo>
                <a:cubicBezTo>
                  <a:pt x="11096" y="36551"/>
                  <a:pt x="11575" y="36485"/>
                  <a:pt x="12085" y="36338"/>
                </a:cubicBezTo>
                <a:cubicBezTo>
                  <a:pt x="12895" y="37493"/>
                  <a:pt x="13145" y="38588"/>
                  <a:pt x="13205" y="38898"/>
                </a:cubicBezTo>
                <a:cubicBezTo>
                  <a:pt x="12812" y="39386"/>
                  <a:pt x="12443" y="39838"/>
                  <a:pt x="12073" y="40267"/>
                </a:cubicBezTo>
                <a:cubicBezTo>
                  <a:pt x="10133" y="42529"/>
                  <a:pt x="8347" y="44232"/>
                  <a:pt x="7001" y="45399"/>
                </a:cubicBezTo>
                <a:cubicBezTo>
                  <a:pt x="6978" y="44661"/>
                  <a:pt x="6823" y="43196"/>
                  <a:pt x="6168" y="41934"/>
                </a:cubicBezTo>
                <a:cubicBezTo>
                  <a:pt x="6049" y="41482"/>
                  <a:pt x="4573" y="36493"/>
                  <a:pt x="298" y="35005"/>
                </a:cubicBezTo>
                <a:cubicBezTo>
                  <a:pt x="282" y="35005"/>
                  <a:pt x="266" y="34999"/>
                  <a:pt x="247" y="34999"/>
                </a:cubicBezTo>
                <a:cubicBezTo>
                  <a:pt x="237" y="34999"/>
                  <a:pt x="227" y="35001"/>
                  <a:pt x="215" y="35005"/>
                </a:cubicBezTo>
                <a:lnTo>
                  <a:pt x="203" y="35005"/>
                </a:lnTo>
                <a:cubicBezTo>
                  <a:pt x="179" y="35005"/>
                  <a:pt x="167" y="35005"/>
                  <a:pt x="143" y="35016"/>
                </a:cubicBezTo>
                <a:cubicBezTo>
                  <a:pt x="132" y="35016"/>
                  <a:pt x="132" y="35016"/>
                  <a:pt x="120" y="35028"/>
                </a:cubicBezTo>
                <a:cubicBezTo>
                  <a:pt x="108" y="35040"/>
                  <a:pt x="84" y="35052"/>
                  <a:pt x="72" y="35064"/>
                </a:cubicBezTo>
                <a:cubicBezTo>
                  <a:pt x="72" y="35064"/>
                  <a:pt x="60" y="35064"/>
                  <a:pt x="60" y="35076"/>
                </a:cubicBezTo>
                <a:lnTo>
                  <a:pt x="48" y="35076"/>
                </a:lnTo>
                <a:cubicBezTo>
                  <a:pt x="48" y="35076"/>
                  <a:pt x="48" y="35088"/>
                  <a:pt x="48" y="35088"/>
                </a:cubicBezTo>
                <a:cubicBezTo>
                  <a:pt x="36" y="35100"/>
                  <a:pt x="24" y="35124"/>
                  <a:pt x="12" y="35147"/>
                </a:cubicBezTo>
                <a:cubicBezTo>
                  <a:pt x="1" y="35171"/>
                  <a:pt x="1" y="35195"/>
                  <a:pt x="1" y="35219"/>
                </a:cubicBezTo>
                <a:cubicBezTo>
                  <a:pt x="1" y="35231"/>
                  <a:pt x="1" y="35243"/>
                  <a:pt x="1" y="35243"/>
                </a:cubicBezTo>
                <a:cubicBezTo>
                  <a:pt x="1" y="35267"/>
                  <a:pt x="12" y="35278"/>
                  <a:pt x="12" y="35302"/>
                </a:cubicBezTo>
                <a:cubicBezTo>
                  <a:pt x="12" y="35314"/>
                  <a:pt x="24" y="35314"/>
                  <a:pt x="24" y="35326"/>
                </a:cubicBezTo>
                <a:cubicBezTo>
                  <a:pt x="24" y="35326"/>
                  <a:pt x="36" y="35338"/>
                  <a:pt x="36" y="35350"/>
                </a:cubicBezTo>
                <a:cubicBezTo>
                  <a:pt x="48" y="35362"/>
                  <a:pt x="882" y="36636"/>
                  <a:pt x="1477" y="38957"/>
                </a:cubicBezTo>
                <a:cubicBezTo>
                  <a:pt x="1489" y="38993"/>
                  <a:pt x="2382" y="42339"/>
                  <a:pt x="5108" y="42339"/>
                </a:cubicBezTo>
                <a:cubicBezTo>
                  <a:pt x="5335" y="42339"/>
                  <a:pt x="5573" y="42315"/>
                  <a:pt x="5835" y="42267"/>
                </a:cubicBezTo>
                <a:cubicBezTo>
                  <a:pt x="6513" y="43684"/>
                  <a:pt x="6561" y="45351"/>
                  <a:pt x="6561" y="45780"/>
                </a:cubicBezTo>
                <a:cubicBezTo>
                  <a:pt x="5287" y="46851"/>
                  <a:pt x="4489" y="47375"/>
                  <a:pt x="4477" y="47375"/>
                </a:cubicBezTo>
                <a:cubicBezTo>
                  <a:pt x="4370" y="47447"/>
                  <a:pt x="4346" y="47589"/>
                  <a:pt x="4406" y="47685"/>
                </a:cubicBezTo>
                <a:cubicBezTo>
                  <a:pt x="4453" y="47756"/>
                  <a:pt x="4525" y="47792"/>
                  <a:pt x="4596" y="47792"/>
                </a:cubicBezTo>
                <a:cubicBezTo>
                  <a:pt x="4644" y="47792"/>
                  <a:pt x="4680" y="47780"/>
                  <a:pt x="4715" y="47756"/>
                </a:cubicBezTo>
                <a:cubicBezTo>
                  <a:pt x="4739" y="47744"/>
                  <a:pt x="5573" y="47197"/>
                  <a:pt x="6906" y="46077"/>
                </a:cubicBezTo>
                <a:cubicBezTo>
                  <a:pt x="6918" y="46065"/>
                  <a:pt x="6930" y="46054"/>
                  <a:pt x="6954" y="46030"/>
                </a:cubicBezTo>
                <a:cubicBezTo>
                  <a:pt x="7609" y="45470"/>
                  <a:pt x="8394" y="44780"/>
                  <a:pt x="9252" y="43934"/>
                </a:cubicBezTo>
                <a:cubicBezTo>
                  <a:pt x="9389" y="43919"/>
                  <a:pt x="9747" y="43884"/>
                  <a:pt x="10337" y="43884"/>
                </a:cubicBezTo>
                <a:cubicBezTo>
                  <a:pt x="11177" y="43884"/>
                  <a:pt x="12488" y="43955"/>
                  <a:pt x="14312" y="44256"/>
                </a:cubicBezTo>
                <a:cubicBezTo>
                  <a:pt x="15252" y="46601"/>
                  <a:pt x="17527" y="46958"/>
                  <a:pt x="18836" y="46958"/>
                </a:cubicBezTo>
                <a:cubicBezTo>
                  <a:pt x="19408" y="46958"/>
                  <a:pt x="19801" y="46887"/>
                  <a:pt x="19813" y="46887"/>
                </a:cubicBezTo>
                <a:cubicBezTo>
                  <a:pt x="24420" y="46304"/>
                  <a:pt x="27980" y="46185"/>
                  <a:pt x="28016" y="46185"/>
                </a:cubicBezTo>
                <a:cubicBezTo>
                  <a:pt x="28016" y="46185"/>
                  <a:pt x="28028" y="46173"/>
                  <a:pt x="28028" y="46173"/>
                </a:cubicBezTo>
                <a:lnTo>
                  <a:pt x="28075" y="46173"/>
                </a:lnTo>
                <a:cubicBezTo>
                  <a:pt x="28087" y="46161"/>
                  <a:pt x="28087" y="46161"/>
                  <a:pt x="28099" y="46161"/>
                </a:cubicBezTo>
                <a:cubicBezTo>
                  <a:pt x="28111" y="46149"/>
                  <a:pt x="28123" y="46149"/>
                  <a:pt x="28135" y="46137"/>
                </a:cubicBezTo>
                <a:cubicBezTo>
                  <a:pt x="28147" y="46137"/>
                  <a:pt x="28147" y="46125"/>
                  <a:pt x="28159" y="46113"/>
                </a:cubicBezTo>
                <a:cubicBezTo>
                  <a:pt x="28171" y="46113"/>
                  <a:pt x="28171" y="46101"/>
                  <a:pt x="28183" y="46089"/>
                </a:cubicBezTo>
                <a:cubicBezTo>
                  <a:pt x="28195" y="46077"/>
                  <a:pt x="28195" y="46077"/>
                  <a:pt x="28195" y="46065"/>
                </a:cubicBezTo>
                <a:cubicBezTo>
                  <a:pt x="28206" y="46054"/>
                  <a:pt x="28206" y="46054"/>
                  <a:pt x="28206" y="46042"/>
                </a:cubicBezTo>
                <a:cubicBezTo>
                  <a:pt x="28218" y="46042"/>
                  <a:pt x="28218" y="46030"/>
                  <a:pt x="28218" y="46018"/>
                </a:cubicBezTo>
                <a:cubicBezTo>
                  <a:pt x="28230" y="45994"/>
                  <a:pt x="28230" y="45970"/>
                  <a:pt x="28230" y="45946"/>
                </a:cubicBezTo>
                <a:cubicBezTo>
                  <a:pt x="28230" y="45946"/>
                  <a:pt x="28230" y="45946"/>
                  <a:pt x="28230" y="45934"/>
                </a:cubicBezTo>
                <a:cubicBezTo>
                  <a:pt x="28218" y="45899"/>
                  <a:pt x="28206" y="45851"/>
                  <a:pt x="28183" y="45827"/>
                </a:cubicBezTo>
                <a:cubicBezTo>
                  <a:pt x="28183" y="45815"/>
                  <a:pt x="28171" y="45815"/>
                  <a:pt x="28171" y="45815"/>
                </a:cubicBezTo>
                <a:cubicBezTo>
                  <a:pt x="28159" y="45804"/>
                  <a:pt x="28147" y="45780"/>
                  <a:pt x="28123" y="45768"/>
                </a:cubicBezTo>
                <a:cubicBezTo>
                  <a:pt x="24904" y="43778"/>
                  <a:pt x="21578" y="43265"/>
                  <a:pt x="19009" y="43265"/>
                </a:cubicBezTo>
                <a:cubicBezTo>
                  <a:pt x="16552" y="43265"/>
                  <a:pt x="14787" y="43734"/>
                  <a:pt x="14467" y="43827"/>
                </a:cubicBezTo>
                <a:cubicBezTo>
                  <a:pt x="12572" y="43508"/>
                  <a:pt x="11223" y="43433"/>
                  <a:pt x="10353" y="43433"/>
                </a:cubicBezTo>
                <a:cubicBezTo>
                  <a:pt x="10118" y="43433"/>
                  <a:pt x="9918" y="43439"/>
                  <a:pt x="9752" y="43446"/>
                </a:cubicBezTo>
                <a:cubicBezTo>
                  <a:pt x="10573" y="42613"/>
                  <a:pt x="11466" y="41660"/>
                  <a:pt x="12395" y="40577"/>
                </a:cubicBezTo>
                <a:cubicBezTo>
                  <a:pt x="12788" y="40124"/>
                  <a:pt x="13181" y="39636"/>
                  <a:pt x="13597" y="39112"/>
                </a:cubicBezTo>
                <a:cubicBezTo>
                  <a:pt x="13609" y="39100"/>
                  <a:pt x="13621" y="39100"/>
                  <a:pt x="13621" y="39088"/>
                </a:cubicBezTo>
                <a:cubicBezTo>
                  <a:pt x="13740" y="38934"/>
                  <a:pt x="13871" y="38779"/>
                  <a:pt x="13990" y="38624"/>
                </a:cubicBezTo>
                <a:cubicBezTo>
                  <a:pt x="14014" y="38612"/>
                  <a:pt x="14038" y="38612"/>
                  <a:pt x="14050" y="38600"/>
                </a:cubicBezTo>
                <a:cubicBezTo>
                  <a:pt x="14061" y="38590"/>
                  <a:pt x="15137" y="37955"/>
                  <a:pt x="17702" y="37955"/>
                </a:cubicBezTo>
                <a:cubicBezTo>
                  <a:pt x="17993" y="37955"/>
                  <a:pt x="18304" y="37963"/>
                  <a:pt x="18634" y="37981"/>
                </a:cubicBezTo>
                <a:cubicBezTo>
                  <a:pt x="19134" y="40148"/>
                  <a:pt x="21682" y="41386"/>
                  <a:pt x="23896" y="41624"/>
                </a:cubicBezTo>
                <a:cubicBezTo>
                  <a:pt x="24396" y="41684"/>
                  <a:pt x="24908" y="41708"/>
                  <a:pt x="25420" y="41708"/>
                </a:cubicBezTo>
                <a:cubicBezTo>
                  <a:pt x="26385" y="41708"/>
                  <a:pt x="27373" y="41613"/>
                  <a:pt x="28373" y="41422"/>
                </a:cubicBezTo>
                <a:cubicBezTo>
                  <a:pt x="30242" y="41065"/>
                  <a:pt x="31612" y="41053"/>
                  <a:pt x="31755" y="41053"/>
                </a:cubicBezTo>
                <a:lnTo>
                  <a:pt x="31766" y="41053"/>
                </a:lnTo>
                <a:cubicBezTo>
                  <a:pt x="31790" y="41053"/>
                  <a:pt x="31814" y="41053"/>
                  <a:pt x="31838" y="41041"/>
                </a:cubicBezTo>
                <a:cubicBezTo>
                  <a:pt x="31838" y="41041"/>
                  <a:pt x="31850" y="41041"/>
                  <a:pt x="31850" y="41029"/>
                </a:cubicBezTo>
                <a:cubicBezTo>
                  <a:pt x="31874" y="41029"/>
                  <a:pt x="31885" y="41029"/>
                  <a:pt x="31897" y="41017"/>
                </a:cubicBezTo>
                <a:cubicBezTo>
                  <a:pt x="31897" y="41017"/>
                  <a:pt x="31909" y="41005"/>
                  <a:pt x="31909" y="41005"/>
                </a:cubicBezTo>
                <a:cubicBezTo>
                  <a:pt x="31921" y="40993"/>
                  <a:pt x="31933" y="40981"/>
                  <a:pt x="31945" y="40970"/>
                </a:cubicBezTo>
                <a:cubicBezTo>
                  <a:pt x="31945" y="40970"/>
                  <a:pt x="31945" y="40958"/>
                  <a:pt x="31957" y="40958"/>
                </a:cubicBezTo>
                <a:cubicBezTo>
                  <a:pt x="31957" y="40946"/>
                  <a:pt x="31969" y="40946"/>
                  <a:pt x="31969" y="40934"/>
                </a:cubicBezTo>
                <a:cubicBezTo>
                  <a:pt x="31969" y="40922"/>
                  <a:pt x="31969" y="40922"/>
                  <a:pt x="31981" y="40910"/>
                </a:cubicBezTo>
                <a:cubicBezTo>
                  <a:pt x="31981" y="40910"/>
                  <a:pt x="31981" y="40898"/>
                  <a:pt x="31981" y="40898"/>
                </a:cubicBezTo>
                <a:cubicBezTo>
                  <a:pt x="31993" y="40886"/>
                  <a:pt x="31993" y="40862"/>
                  <a:pt x="31993" y="40839"/>
                </a:cubicBezTo>
                <a:cubicBezTo>
                  <a:pt x="31993" y="40815"/>
                  <a:pt x="31993" y="40803"/>
                  <a:pt x="31993" y="40779"/>
                </a:cubicBezTo>
                <a:cubicBezTo>
                  <a:pt x="31993" y="40779"/>
                  <a:pt x="31993" y="40779"/>
                  <a:pt x="31981" y="40767"/>
                </a:cubicBezTo>
                <a:cubicBezTo>
                  <a:pt x="31981" y="40755"/>
                  <a:pt x="31969" y="40731"/>
                  <a:pt x="31969" y="40720"/>
                </a:cubicBezTo>
                <a:cubicBezTo>
                  <a:pt x="31957" y="40720"/>
                  <a:pt x="31957" y="40708"/>
                  <a:pt x="31957" y="40708"/>
                </a:cubicBezTo>
                <a:cubicBezTo>
                  <a:pt x="31945" y="40696"/>
                  <a:pt x="31933" y="40672"/>
                  <a:pt x="31921" y="40660"/>
                </a:cubicBezTo>
                <a:lnTo>
                  <a:pt x="31909" y="40660"/>
                </a:lnTo>
                <a:cubicBezTo>
                  <a:pt x="28481" y="37721"/>
                  <a:pt x="24962" y="37038"/>
                  <a:pt x="22429" y="37038"/>
                </a:cubicBezTo>
                <a:cubicBezTo>
                  <a:pt x="21515" y="37038"/>
                  <a:pt x="20729" y="37127"/>
                  <a:pt x="20122" y="37231"/>
                </a:cubicBezTo>
                <a:cubicBezTo>
                  <a:pt x="20086" y="37231"/>
                  <a:pt x="20051" y="37231"/>
                  <a:pt x="20015" y="37255"/>
                </a:cubicBezTo>
                <a:cubicBezTo>
                  <a:pt x="19360" y="37374"/>
                  <a:pt x="18931" y="37505"/>
                  <a:pt x="18801" y="37541"/>
                </a:cubicBezTo>
                <a:cubicBezTo>
                  <a:pt x="18412" y="37517"/>
                  <a:pt x="18049" y="37507"/>
                  <a:pt x="17711" y="37507"/>
                </a:cubicBezTo>
                <a:cubicBezTo>
                  <a:pt x="16163" y="37507"/>
                  <a:pt x="15132" y="37726"/>
                  <a:pt x="14526" y="37922"/>
                </a:cubicBezTo>
                <a:cubicBezTo>
                  <a:pt x="15431" y="36719"/>
                  <a:pt x="16384" y="35362"/>
                  <a:pt x="17336" y="33850"/>
                </a:cubicBezTo>
                <a:cubicBezTo>
                  <a:pt x="17360" y="33826"/>
                  <a:pt x="17384" y="33790"/>
                  <a:pt x="17396" y="33754"/>
                </a:cubicBezTo>
                <a:cubicBezTo>
                  <a:pt x="17550" y="33492"/>
                  <a:pt x="17717" y="33242"/>
                  <a:pt x="17872" y="32981"/>
                </a:cubicBezTo>
                <a:cubicBezTo>
                  <a:pt x="18193" y="32957"/>
                  <a:pt x="18991" y="32790"/>
                  <a:pt x="21122" y="32219"/>
                </a:cubicBezTo>
                <a:cubicBezTo>
                  <a:pt x="22904" y="34480"/>
                  <a:pt x="26005" y="34893"/>
                  <a:pt x="27998" y="34893"/>
                </a:cubicBezTo>
                <a:cubicBezTo>
                  <a:pt x="28629" y="34893"/>
                  <a:pt x="29148" y="34851"/>
                  <a:pt x="29480" y="34814"/>
                </a:cubicBezTo>
                <a:cubicBezTo>
                  <a:pt x="29933" y="34766"/>
                  <a:pt x="30326" y="34743"/>
                  <a:pt x="30695" y="34731"/>
                </a:cubicBezTo>
                <a:cubicBezTo>
                  <a:pt x="31171" y="34716"/>
                  <a:pt x="31600" y="34710"/>
                  <a:pt x="31985" y="34710"/>
                </a:cubicBezTo>
                <a:cubicBezTo>
                  <a:pt x="34102" y="34710"/>
                  <a:pt x="34888" y="34897"/>
                  <a:pt x="34898" y="34897"/>
                </a:cubicBezTo>
                <a:lnTo>
                  <a:pt x="35005" y="34897"/>
                </a:lnTo>
                <a:cubicBezTo>
                  <a:pt x="35017" y="34897"/>
                  <a:pt x="35017" y="34886"/>
                  <a:pt x="35029" y="34886"/>
                </a:cubicBezTo>
                <a:cubicBezTo>
                  <a:pt x="35041" y="34886"/>
                  <a:pt x="35053" y="34886"/>
                  <a:pt x="35064" y="34874"/>
                </a:cubicBezTo>
                <a:cubicBezTo>
                  <a:pt x="35064" y="34874"/>
                  <a:pt x="35076" y="34862"/>
                  <a:pt x="35076" y="34862"/>
                </a:cubicBezTo>
                <a:cubicBezTo>
                  <a:pt x="35088" y="34862"/>
                  <a:pt x="35100" y="34850"/>
                  <a:pt x="35100" y="34850"/>
                </a:cubicBezTo>
                <a:cubicBezTo>
                  <a:pt x="35112" y="34838"/>
                  <a:pt x="35112" y="34838"/>
                  <a:pt x="35124" y="34826"/>
                </a:cubicBezTo>
                <a:cubicBezTo>
                  <a:pt x="35124" y="34826"/>
                  <a:pt x="35124" y="34826"/>
                  <a:pt x="35136" y="34814"/>
                </a:cubicBezTo>
                <a:cubicBezTo>
                  <a:pt x="35136" y="34814"/>
                  <a:pt x="35136" y="34802"/>
                  <a:pt x="35148" y="34802"/>
                </a:cubicBezTo>
                <a:cubicBezTo>
                  <a:pt x="35148" y="34802"/>
                  <a:pt x="35148" y="34790"/>
                  <a:pt x="35148" y="34790"/>
                </a:cubicBezTo>
                <a:cubicBezTo>
                  <a:pt x="35160" y="34766"/>
                  <a:pt x="35172" y="34743"/>
                  <a:pt x="35172" y="34731"/>
                </a:cubicBezTo>
                <a:cubicBezTo>
                  <a:pt x="35172" y="34731"/>
                  <a:pt x="35172" y="34719"/>
                  <a:pt x="35172" y="34719"/>
                </a:cubicBezTo>
                <a:cubicBezTo>
                  <a:pt x="35184" y="34695"/>
                  <a:pt x="35184" y="34683"/>
                  <a:pt x="35184" y="34659"/>
                </a:cubicBezTo>
                <a:cubicBezTo>
                  <a:pt x="35184" y="34635"/>
                  <a:pt x="35172" y="34612"/>
                  <a:pt x="35160" y="34600"/>
                </a:cubicBezTo>
                <a:cubicBezTo>
                  <a:pt x="35160" y="34588"/>
                  <a:pt x="35160" y="34588"/>
                  <a:pt x="35160" y="34588"/>
                </a:cubicBezTo>
                <a:cubicBezTo>
                  <a:pt x="35148" y="34564"/>
                  <a:pt x="35136" y="34540"/>
                  <a:pt x="35124" y="34528"/>
                </a:cubicBezTo>
                <a:cubicBezTo>
                  <a:pt x="32243" y="31331"/>
                  <a:pt x="28943" y="30594"/>
                  <a:pt x="26487" y="30594"/>
                </a:cubicBezTo>
                <a:cubicBezTo>
                  <a:pt x="26263" y="30594"/>
                  <a:pt x="26046" y="30600"/>
                  <a:pt x="25837" y="30611"/>
                </a:cubicBezTo>
                <a:cubicBezTo>
                  <a:pt x="23242" y="30754"/>
                  <a:pt x="21360" y="31647"/>
                  <a:pt x="21134" y="31754"/>
                </a:cubicBezTo>
                <a:cubicBezTo>
                  <a:pt x="19432" y="32219"/>
                  <a:pt x="18586" y="32409"/>
                  <a:pt x="18169" y="32492"/>
                </a:cubicBezTo>
                <a:cubicBezTo>
                  <a:pt x="18824" y="31385"/>
                  <a:pt x="19479" y="30218"/>
                  <a:pt x="20110" y="28968"/>
                </a:cubicBezTo>
                <a:cubicBezTo>
                  <a:pt x="20134" y="28944"/>
                  <a:pt x="20146" y="28920"/>
                  <a:pt x="20158" y="28897"/>
                </a:cubicBezTo>
                <a:cubicBezTo>
                  <a:pt x="20158" y="28897"/>
                  <a:pt x="20170" y="28885"/>
                  <a:pt x="20170" y="28861"/>
                </a:cubicBezTo>
                <a:cubicBezTo>
                  <a:pt x="20313" y="28563"/>
                  <a:pt x="20467" y="28266"/>
                  <a:pt x="20610" y="27968"/>
                </a:cubicBezTo>
                <a:cubicBezTo>
                  <a:pt x="20610" y="27968"/>
                  <a:pt x="20622" y="27968"/>
                  <a:pt x="20622" y="27956"/>
                </a:cubicBezTo>
                <a:cubicBezTo>
                  <a:pt x="20634" y="27956"/>
                  <a:pt x="21122" y="27313"/>
                  <a:pt x="23170" y="26599"/>
                </a:cubicBezTo>
                <a:cubicBezTo>
                  <a:pt x="24504" y="27742"/>
                  <a:pt x="26159" y="28063"/>
                  <a:pt x="27599" y="28063"/>
                </a:cubicBezTo>
                <a:cubicBezTo>
                  <a:pt x="28921" y="28063"/>
                  <a:pt x="30064" y="27789"/>
                  <a:pt x="30588" y="27647"/>
                </a:cubicBezTo>
                <a:cubicBezTo>
                  <a:pt x="31171" y="27480"/>
                  <a:pt x="31707" y="27361"/>
                  <a:pt x="32231" y="27254"/>
                </a:cubicBezTo>
                <a:cubicBezTo>
                  <a:pt x="34850" y="26765"/>
                  <a:pt x="38196" y="26563"/>
                  <a:pt x="38232" y="26551"/>
                </a:cubicBezTo>
                <a:cubicBezTo>
                  <a:pt x="38255" y="26551"/>
                  <a:pt x="38267" y="26551"/>
                  <a:pt x="38291" y="26539"/>
                </a:cubicBezTo>
                <a:lnTo>
                  <a:pt x="38303" y="26539"/>
                </a:lnTo>
                <a:cubicBezTo>
                  <a:pt x="38315" y="26527"/>
                  <a:pt x="38339" y="26515"/>
                  <a:pt x="38351" y="26504"/>
                </a:cubicBezTo>
                <a:cubicBezTo>
                  <a:pt x="38374" y="26492"/>
                  <a:pt x="38386" y="26480"/>
                  <a:pt x="38398" y="26456"/>
                </a:cubicBezTo>
                <a:cubicBezTo>
                  <a:pt x="38398" y="26456"/>
                  <a:pt x="38398" y="26456"/>
                  <a:pt x="38398" y="26444"/>
                </a:cubicBezTo>
                <a:cubicBezTo>
                  <a:pt x="38410" y="26432"/>
                  <a:pt x="38422" y="26408"/>
                  <a:pt x="38422" y="26396"/>
                </a:cubicBezTo>
                <a:lnTo>
                  <a:pt x="38422" y="26384"/>
                </a:lnTo>
                <a:cubicBezTo>
                  <a:pt x="38446" y="26361"/>
                  <a:pt x="38446" y="26349"/>
                  <a:pt x="38446" y="26325"/>
                </a:cubicBezTo>
                <a:lnTo>
                  <a:pt x="38446" y="26313"/>
                </a:lnTo>
                <a:cubicBezTo>
                  <a:pt x="38446" y="26289"/>
                  <a:pt x="38446" y="26277"/>
                  <a:pt x="38434" y="26253"/>
                </a:cubicBezTo>
                <a:lnTo>
                  <a:pt x="38434" y="26242"/>
                </a:lnTo>
                <a:cubicBezTo>
                  <a:pt x="38422" y="26230"/>
                  <a:pt x="38410" y="26206"/>
                  <a:pt x="38398" y="26194"/>
                </a:cubicBezTo>
                <a:cubicBezTo>
                  <a:pt x="38386" y="26170"/>
                  <a:pt x="38374" y="26158"/>
                  <a:pt x="38351" y="26146"/>
                </a:cubicBezTo>
                <a:cubicBezTo>
                  <a:pt x="35573" y="24326"/>
                  <a:pt x="32937" y="23761"/>
                  <a:pt x="30737" y="23761"/>
                </a:cubicBezTo>
                <a:cubicBezTo>
                  <a:pt x="29570" y="23761"/>
                  <a:pt x="28526" y="23920"/>
                  <a:pt x="27647" y="24134"/>
                </a:cubicBezTo>
                <a:cubicBezTo>
                  <a:pt x="25051" y="24753"/>
                  <a:pt x="23384" y="25956"/>
                  <a:pt x="23134" y="26134"/>
                </a:cubicBezTo>
                <a:cubicBezTo>
                  <a:pt x="22146" y="26480"/>
                  <a:pt x="21491" y="26801"/>
                  <a:pt x="21051" y="27063"/>
                </a:cubicBezTo>
                <a:cubicBezTo>
                  <a:pt x="21515" y="26087"/>
                  <a:pt x="21968" y="25075"/>
                  <a:pt x="22408" y="24015"/>
                </a:cubicBezTo>
                <a:cubicBezTo>
                  <a:pt x="22420" y="23991"/>
                  <a:pt x="22432" y="23967"/>
                  <a:pt x="22432" y="23932"/>
                </a:cubicBezTo>
                <a:cubicBezTo>
                  <a:pt x="22599" y="23539"/>
                  <a:pt x="22753" y="23146"/>
                  <a:pt x="22908" y="22741"/>
                </a:cubicBezTo>
                <a:cubicBezTo>
                  <a:pt x="23075" y="22610"/>
                  <a:pt x="23730" y="22086"/>
                  <a:pt x="24492" y="21634"/>
                </a:cubicBezTo>
                <a:cubicBezTo>
                  <a:pt x="24885" y="21741"/>
                  <a:pt x="25266" y="21789"/>
                  <a:pt x="25623" y="21789"/>
                </a:cubicBezTo>
                <a:cubicBezTo>
                  <a:pt x="26802" y="21789"/>
                  <a:pt x="27778" y="21324"/>
                  <a:pt x="28456" y="20872"/>
                </a:cubicBezTo>
                <a:cubicBezTo>
                  <a:pt x="28873" y="20586"/>
                  <a:pt x="29266" y="20217"/>
                  <a:pt x="29659" y="19729"/>
                </a:cubicBezTo>
                <a:cubicBezTo>
                  <a:pt x="32374" y="16359"/>
                  <a:pt x="36398" y="15419"/>
                  <a:pt x="36446" y="15419"/>
                </a:cubicBezTo>
                <a:cubicBezTo>
                  <a:pt x="36469" y="15407"/>
                  <a:pt x="36481" y="15407"/>
                  <a:pt x="36505" y="15395"/>
                </a:cubicBezTo>
                <a:lnTo>
                  <a:pt x="36505" y="15383"/>
                </a:lnTo>
                <a:cubicBezTo>
                  <a:pt x="36529" y="15371"/>
                  <a:pt x="36541" y="15359"/>
                  <a:pt x="36553" y="15347"/>
                </a:cubicBezTo>
                <a:cubicBezTo>
                  <a:pt x="36553" y="15347"/>
                  <a:pt x="36565" y="15347"/>
                  <a:pt x="36565" y="15335"/>
                </a:cubicBezTo>
                <a:cubicBezTo>
                  <a:pt x="36577" y="15324"/>
                  <a:pt x="36588" y="15312"/>
                  <a:pt x="36600" y="15288"/>
                </a:cubicBezTo>
                <a:cubicBezTo>
                  <a:pt x="36600" y="15264"/>
                  <a:pt x="36612" y="15252"/>
                  <a:pt x="36612" y="15228"/>
                </a:cubicBezTo>
                <a:cubicBezTo>
                  <a:pt x="36612" y="15228"/>
                  <a:pt x="36612" y="15216"/>
                  <a:pt x="36612" y="15216"/>
                </a:cubicBezTo>
                <a:cubicBezTo>
                  <a:pt x="36612" y="15205"/>
                  <a:pt x="36612" y="15205"/>
                  <a:pt x="36612" y="15205"/>
                </a:cubicBezTo>
                <a:cubicBezTo>
                  <a:pt x="36612" y="15181"/>
                  <a:pt x="36612" y="15169"/>
                  <a:pt x="36612" y="15157"/>
                </a:cubicBezTo>
                <a:cubicBezTo>
                  <a:pt x="36612" y="15145"/>
                  <a:pt x="36600" y="15145"/>
                  <a:pt x="36600" y="15145"/>
                </a:cubicBezTo>
                <a:cubicBezTo>
                  <a:pt x="36600" y="15121"/>
                  <a:pt x="36588" y="15109"/>
                  <a:pt x="36577" y="15085"/>
                </a:cubicBezTo>
                <a:cubicBezTo>
                  <a:pt x="36565" y="15062"/>
                  <a:pt x="36553" y="15050"/>
                  <a:pt x="36541" y="15038"/>
                </a:cubicBezTo>
                <a:cubicBezTo>
                  <a:pt x="36541" y="15038"/>
                  <a:pt x="36529" y="15026"/>
                  <a:pt x="36529" y="15026"/>
                </a:cubicBezTo>
                <a:cubicBezTo>
                  <a:pt x="36517" y="15014"/>
                  <a:pt x="36493" y="15002"/>
                  <a:pt x="36481" y="14990"/>
                </a:cubicBezTo>
                <a:cubicBezTo>
                  <a:pt x="35199" y="14456"/>
                  <a:pt x="33969" y="14190"/>
                  <a:pt x="32798" y="14190"/>
                </a:cubicBezTo>
                <a:cubicBezTo>
                  <a:pt x="31751" y="14190"/>
                  <a:pt x="30751" y="14402"/>
                  <a:pt x="29802" y="14824"/>
                </a:cubicBezTo>
                <a:cubicBezTo>
                  <a:pt x="26159" y="16455"/>
                  <a:pt x="24504" y="20598"/>
                  <a:pt x="24265" y="21253"/>
                </a:cubicBezTo>
                <a:cubicBezTo>
                  <a:pt x="23873" y="21491"/>
                  <a:pt x="23503" y="21741"/>
                  <a:pt x="23206" y="21955"/>
                </a:cubicBezTo>
                <a:cubicBezTo>
                  <a:pt x="23694" y="20658"/>
                  <a:pt x="24146" y="19312"/>
                  <a:pt x="24575" y="17907"/>
                </a:cubicBezTo>
                <a:cubicBezTo>
                  <a:pt x="28159" y="12645"/>
                  <a:pt x="27814" y="8073"/>
                  <a:pt x="26885" y="5168"/>
                </a:cubicBezTo>
                <a:cubicBezTo>
                  <a:pt x="25885" y="2036"/>
                  <a:pt x="24063" y="167"/>
                  <a:pt x="23968" y="60"/>
                </a:cubicBezTo>
                <a:lnTo>
                  <a:pt x="23956" y="60"/>
                </a:lnTo>
                <a:cubicBezTo>
                  <a:pt x="23944" y="48"/>
                  <a:pt x="23932" y="36"/>
                  <a:pt x="23908" y="24"/>
                </a:cubicBezTo>
                <a:cubicBezTo>
                  <a:pt x="23908" y="24"/>
                  <a:pt x="23908" y="24"/>
                  <a:pt x="23896" y="12"/>
                </a:cubicBezTo>
                <a:cubicBezTo>
                  <a:pt x="23884" y="12"/>
                  <a:pt x="23861" y="0"/>
                  <a:pt x="238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8"/>
          <p:cNvSpPr/>
          <p:nvPr/>
        </p:nvSpPr>
        <p:spPr>
          <a:xfrm rot="882112">
            <a:off x="348053" y="1326431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8"/>
          <p:cNvSpPr/>
          <p:nvPr/>
        </p:nvSpPr>
        <p:spPr>
          <a:xfrm rot="882112">
            <a:off x="8147741" y="4295906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3F6663D-461A-7F6F-38D5-406F47F28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585" y="1763639"/>
            <a:ext cx="4436762" cy="23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5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2799966" y="3126247"/>
            <a:ext cx="35523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800">
                <a:solidFill>
                  <a:schemeClr val="bg1"/>
                </a:solidFill>
              </a:rPr>
              <a:t>Thank You!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866A1C41-2812-375D-3AC8-DA53CBC0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270" y="885410"/>
            <a:ext cx="2055744" cy="20557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subTitle" idx="1"/>
          </p:nvPr>
        </p:nvSpPr>
        <p:spPr>
          <a:xfrm>
            <a:off x="635487" y="367746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Problem Statement</a:t>
            </a:r>
            <a:endParaRPr lang="en-US"/>
          </a:p>
        </p:txBody>
      </p:sp>
      <p:sp>
        <p:nvSpPr>
          <p:cNvPr id="196" name="Google Shape;196;p37"/>
          <p:cNvSpPr txBox="1">
            <a:spLocks noGrp="1"/>
          </p:cNvSpPr>
          <p:nvPr>
            <p:ph type="subTitle" idx="3"/>
          </p:nvPr>
        </p:nvSpPr>
        <p:spPr>
          <a:xfrm>
            <a:off x="2677850" y="367746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Solution</a:t>
            </a:r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5"/>
          </p:nvPr>
        </p:nvSpPr>
        <p:spPr>
          <a:xfrm>
            <a:off x="4757641" y="367746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Live Demo</a:t>
            </a:r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7"/>
          </p:nvPr>
        </p:nvSpPr>
        <p:spPr>
          <a:xfrm>
            <a:off x="6837458" y="367746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Highlights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Prospect</a:t>
            </a:r>
            <a:endParaRPr dirty="0"/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4">
            <a:alphaModFix/>
          </a:blip>
          <a:srcRect l="7307" t="32302" r="61597" b="20773"/>
          <a:stretch/>
        </p:blipFill>
        <p:spPr>
          <a:xfrm>
            <a:off x="898775" y="1896426"/>
            <a:ext cx="1179900" cy="11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4">
            <a:alphaModFix/>
          </a:blip>
          <a:srcRect l="23501" t="10956" r="45402" b="42119"/>
          <a:stretch/>
        </p:blipFill>
        <p:spPr>
          <a:xfrm>
            <a:off x="2954350" y="1896426"/>
            <a:ext cx="1179900" cy="11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 rotWithShape="1">
          <a:blip r:embed="rId4">
            <a:alphaModFix/>
          </a:blip>
          <a:srcRect l="31468" t="53075" r="37435"/>
          <a:stretch/>
        </p:blipFill>
        <p:spPr>
          <a:xfrm>
            <a:off x="5015188" y="1896426"/>
            <a:ext cx="1179900" cy="11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 rotWithShape="1">
          <a:blip r:embed="rId4">
            <a:alphaModFix/>
          </a:blip>
          <a:srcRect l="63854" t="16611" r="5049" b="36464"/>
          <a:stretch/>
        </p:blipFill>
        <p:spPr>
          <a:xfrm>
            <a:off x="7065263" y="1896426"/>
            <a:ext cx="1179900" cy="119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3">
            <a:alphaModFix/>
          </a:blip>
          <a:srcRect l="328" t="2691" b="24949"/>
          <a:stretch/>
        </p:blipFill>
        <p:spPr>
          <a:xfrm>
            <a:off x="-853" y="545137"/>
            <a:ext cx="9143998" cy="459461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/>
          <p:nvPr/>
        </p:nvSpPr>
        <p:spPr>
          <a:xfrm>
            <a:off x="524700" y="1444550"/>
            <a:ext cx="8094600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subTitle" idx="1"/>
          </p:nvPr>
        </p:nvSpPr>
        <p:spPr>
          <a:xfrm>
            <a:off x="2085194" y="1708464"/>
            <a:ext cx="6185251" cy="2564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endParaRPr lang="en" dirty="0"/>
          </a:p>
          <a:p>
            <a:pPr marL="285750" indent="-285750" algn="just">
              <a:buFont typeface="Calibri"/>
              <a:buChar char="-"/>
            </a:pPr>
            <a:r>
              <a:rPr lang="en" dirty="0"/>
              <a:t>A virtual representation of the real forest, allowing monitoring and analyzing from distance.</a:t>
            </a:r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r>
              <a:rPr lang="en" dirty="0"/>
              <a:t>Stakeholder: Environmental Science Lab &amp; Forest Owner</a:t>
            </a:r>
            <a:endParaRPr lang="en-US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r>
              <a:rPr lang="en" dirty="0"/>
              <a:t>Purpose: Visualizing important data related to scientific research and decision making.</a:t>
            </a:r>
            <a:endParaRPr lang="en-US" dirty="0"/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285750" indent="-285750" algn="just">
              <a:buFont typeface="Calibri"/>
              <a:buChar char="-"/>
            </a:pPr>
            <a:r>
              <a:rPr lang="en" dirty="0"/>
              <a:t>A forest model that can change automatically according to the modification of the data.</a:t>
            </a:r>
          </a:p>
          <a:p>
            <a:pPr marL="285750" indent="-285750" algn="just">
              <a:buFont typeface="Calibri"/>
              <a:buChar char="-"/>
            </a:pPr>
            <a:endParaRPr lang="en" dirty="0"/>
          </a:p>
          <a:p>
            <a:pPr marL="0" indent="0" algn="just"/>
            <a:r>
              <a:rPr lang="en" dirty="0"/>
              <a:t>
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12615"/>
              </a:buClr>
            </a:pPr>
            <a:endParaRPr lang="en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-267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Problem Statement</a:t>
            </a:r>
            <a:endParaRPr lang="en-US"/>
          </a:p>
        </p:txBody>
      </p:sp>
      <p:sp>
        <p:nvSpPr>
          <p:cNvPr id="215" name="Google Shape;215;p38"/>
          <p:cNvSpPr/>
          <p:nvPr/>
        </p:nvSpPr>
        <p:spPr>
          <a:xfrm rot="20374689">
            <a:off x="558756" y="2069360"/>
            <a:ext cx="1424631" cy="1748215"/>
          </a:xfrm>
          <a:custGeom>
            <a:avLst/>
            <a:gdLst/>
            <a:ahLst/>
            <a:cxnLst/>
            <a:rect l="l" t="t" r="r" b="b"/>
            <a:pathLst>
              <a:path w="38446" h="47792" extrusionOk="0">
                <a:moveTo>
                  <a:pt x="24682" y="1679"/>
                </a:moveTo>
                <a:lnTo>
                  <a:pt x="24682" y="1679"/>
                </a:lnTo>
                <a:cubicBezTo>
                  <a:pt x="25266" y="2536"/>
                  <a:pt x="25980" y="3775"/>
                  <a:pt x="26468" y="5322"/>
                </a:cubicBezTo>
                <a:cubicBezTo>
                  <a:pt x="27302" y="7954"/>
                  <a:pt x="27647" y="11990"/>
                  <a:pt x="24825" y="16693"/>
                </a:cubicBezTo>
                <a:cubicBezTo>
                  <a:pt x="26325" y="8680"/>
                  <a:pt x="25432" y="3929"/>
                  <a:pt x="24682" y="1679"/>
                </a:cubicBezTo>
                <a:close/>
                <a:moveTo>
                  <a:pt x="24337" y="2108"/>
                </a:moveTo>
                <a:cubicBezTo>
                  <a:pt x="24527" y="2715"/>
                  <a:pt x="24706" y="3465"/>
                  <a:pt x="24861" y="4382"/>
                </a:cubicBezTo>
                <a:cubicBezTo>
                  <a:pt x="25599" y="8859"/>
                  <a:pt x="24944" y="13847"/>
                  <a:pt x="24230" y="17371"/>
                </a:cubicBezTo>
                <a:cubicBezTo>
                  <a:pt x="23563" y="16705"/>
                  <a:pt x="21956" y="14728"/>
                  <a:pt x="22456" y="11525"/>
                </a:cubicBezTo>
                <a:cubicBezTo>
                  <a:pt x="22539" y="11014"/>
                  <a:pt x="22682" y="10490"/>
                  <a:pt x="22896" y="9906"/>
                </a:cubicBezTo>
                <a:cubicBezTo>
                  <a:pt x="23075" y="9430"/>
                  <a:pt x="23373" y="8585"/>
                  <a:pt x="23658" y="7525"/>
                </a:cubicBezTo>
                <a:lnTo>
                  <a:pt x="23658" y="7525"/>
                </a:lnTo>
                <a:cubicBezTo>
                  <a:pt x="23670" y="8775"/>
                  <a:pt x="23658" y="11025"/>
                  <a:pt x="23408" y="12764"/>
                </a:cubicBezTo>
                <a:cubicBezTo>
                  <a:pt x="23384" y="12883"/>
                  <a:pt x="23468" y="12990"/>
                  <a:pt x="23599" y="13014"/>
                </a:cubicBezTo>
                <a:lnTo>
                  <a:pt x="23623" y="13014"/>
                </a:lnTo>
                <a:cubicBezTo>
                  <a:pt x="23730" y="13014"/>
                  <a:pt x="23825" y="12930"/>
                  <a:pt x="23849" y="12823"/>
                </a:cubicBezTo>
                <a:cubicBezTo>
                  <a:pt x="24230" y="10275"/>
                  <a:pt x="24087" y="6620"/>
                  <a:pt x="24087" y="6584"/>
                </a:cubicBezTo>
                <a:cubicBezTo>
                  <a:pt x="24075" y="6489"/>
                  <a:pt x="24015" y="6406"/>
                  <a:pt x="23932" y="6382"/>
                </a:cubicBezTo>
                <a:cubicBezTo>
                  <a:pt x="24218" y="5060"/>
                  <a:pt x="24420" y="3548"/>
                  <a:pt x="24337" y="2108"/>
                </a:cubicBezTo>
                <a:close/>
                <a:moveTo>
                  <a:pt x="32774" y="14640"/>
                </a:moveTo>
                <a:cubicBezTo>
                  <a:pt x="33569" y="14640"/>
                  <a:pt x="34393" y="14769"/>
                  <a:pt x="35243" y="15026"/>
                </a:cubicBezTo>
                <a:cubicBezTo>
                  <a:pt x="30361" y="15419"/>
                  <a:pt x="26932" y="18324"/>
                  <a:pt x="25313" y="20038"/>
                </a:cubicBezTo>
                <a:cubicBezTo>
                  <a:pt x="26099" y="18550"/>
                  <a:pt x="27611" y="16288"/>
                  <a:pt x="29980" y="15228"/>
                </a:cubicBezTo>
                <a:cubicBezTo>
                  <a:pt x="30866" y="14835"/>
                  <a:pt x="31799" y="14640"/>
                  <a:pt x="32774" y="14640"/>
                </a:cubicBezTo>
                <a:close/>
                <a:moveTo>
                  <a:pt x="16003" y="12919"/>
                </a:moveTo>
                <a:cubicBezTo>
                  <a:pt x="18217" y="13526"/>
                  <a:pt x="19836" y="14931"/>
                  <a:pt x="20825" y="17121"/>
                </a:cubicBezTo>
                <a:cubicBezTo>
                  <a:pt x="21587" y="18812"/>
                  <a:pt x="21718" y="20455"/>
                  <a:pt x="21741" y="20991"/>
                </a:cubicBezTo>
                <a:cubicBezTo>
                  <a:pt x="21670" y="21003"/>
                  <a:pt x="21610" y="21015"/>
                  <a:pt x="21551" y="21027"/>
                </a:cubicBezTo>
                <a:cubicBezTo>
                  <a:pt x="20003" y="16145"/>
                  <a:pt x="17586" y="13907"/>
                  <a:pt x="16003" y="12919"/>
                </a:cubicBezTo>
                <a:close/>
                <a:moveTo>
                  <a:pt x="15812" y="13347"/>
                </a:moveTo>
                <a:lnTo>
                  <a:pt x="15812" y="13347"/>
                </a:lnTo>
                <a:cubicBezTo>
                  <a:pt x="17324" y="14323"/>
                  <a:pt x="19622" y="16478"/>
                  <a:pt x="21098" y="21062"/>
                </a:cubicBezTo>
                <a:cubicBezTo>
                  <a:pt x="20836" y="21062"/>
                  <a:pt x="20598" y="21039"/>
                  <a:pt x="20360" y="20979"/>
                </a:cubicBezTo>
                <a:cubicBezTo>
                  <a:pt x="20051" y="19884"/>
                  <a:pt x="19015" y="18098"/>
                  <a:pt x="18967" y="18014"/>
                </a:cubicBezTo>
                <a:cubicBezTo>
                  <a:pt x="18929" y="17945"/>
                  <a:pt x="18856" y="17906"/>
                  <a:pt x="18780" y="17906"/>
                </a:cubicBezTo>
                <a:cubicBezTo>
                  <a:pt x="18738" y="17906"/>
                  <a:pt x="18696" y="17918"/>
                  <a:pt x="18658" y="17943"/>
                </a:cubicBezTo>
                <a:cubicBezTo>
                  <a:pt x="18550" y="18002"/>
                  <a:pt x="18515" y="18133"/>
                  <a:pt x="18586" y="18241"/>
                </a:cubicBezTo>
                <a:cubicBezTo>
                  <a:pt x="18586" y="18264"/>
                  <a:pt x="19443" y="19741"/>
                  <a:pt x="19824" y="20789"/>
                </a:cubicBezTo>
                <a:cubicBezTo>
                  <a:pt x="19729" y="20741"/>
                  <a:pt x="19634" y="20681"/>
                  <a:pt x="19539" y="20622"/>
                </a:cubicBezTo>
                <a:cubicBezTo>
                  <a:pt x="17646" y="19407"/>
                  <a:pt x="17050" y="16133"/>
                  <a:pt x="17038" y="16097"/>
                </a:cubicBezTo>
                <a:cubicBezTo>
                  <a:pt x="17038" y="16097"/>
                  <a:pt x="17038" y="16086"/>
                  <a:pt x="17038" y="16086"/>
                </a:cubicBezTo>
                <a:cubicBezTo>
                  <a:pt x="16729" y="14812"/>
                  <a:pt x="16264" y="13942"/>
                  <a:pt x="15812" y="13347"/>
                </a:cubicBezTo>
                <a:close/>
                <a:moveTo>
                  <a:pt x="34707" y="15526"/>
                </a:moveTo>
                <a:lnTo>
                  <a:pt x="34707" y="15526"/>
                </a:lnTo>
                <a:cubicBezTo>
                  <a:pt x="33231" y="16121"/>
                  <a:pt x="31040" y="17312"/>
                  <a:pt x="29314" y="19455"/>
                </a:cubicBezTo>
                <a:cubicBezTo>
                  <a:pt x="28945" y="19907"/>
                  <a:pt x="28587" y="20253"/>
                  <a:pt x="28206" y="20503"/>
                </a:cubicBezTo>
                <a:cubicBezTo>
                  <a:pt x="27683" y="20860"/>
                  <a:pt x="26956" y="21217"/>
                  <a:pt x="26111" y="21312"/>
                </a:cubicBezTo>
                <a:cubicBezTo>
                  <a:pt x="26528" y="20836"/>
                  <a:pt x="27349" y="19991"/>
                  <a:pt x="28456" y="19443"/>
                </a:cubicBezTo>
                <a:cubicBezTo>
                  <a:pt x="28564" y="19384"/>
                  <a:pt x="28611" y="19253"/>
                  <a:pt x="28564" y="19145"/>
                </a:cubicBezTo>
                <a:cubicBezTo>
                  <a:pt x="28520" y="19067"/>
                  <a:pt x="28437" y="19020"/>
                  <a:pt x="28354" y="19020"/>
                </a:cubicBezTo>
                <a:cubicBezTo>
                  <a:pt x="28324" y="19020"/>
                  <a:pt x="28294" y="19026"/>
                  <a:pt x="28266" y="19038"/>
                </a:cubicBezTo>
                <a:cubicBezTo>
                  <a:pt x="26766" y="19777"/>
                  <a:pt x="25778" y="20991"/>
                  <a:pt x="25516" y="21348"/>
                </a:cubicBezTo>
                <a:cubicBezTo>
                  <a:pt x="25289" y="21336"/>
                  <a:pt x="25075" y="21312"/>
                  <a:pt x="24837" y="21265"/>
                </a:cubicBezTo>
                <a:cubicBezTo>
                  <a:pt x="25682" y="20193"/>
                  <a:pt x="29183" y="16217"/>
                  <a:pt x="34707" y="15526"/>
                </a:cubicBezTo>
                <a:close/>
                <a:moveTo>
                  <a:pt x="12014" y="19336"/>
                </a:moveTo>
                <a:lnTo>
                  <a:pt x="12014" y="19336"/>
                </a:lnTo>
                <a:cubicBezTo>
                  <a:pt x="16395" y="20527"/>
                  <a:pt x="18289" y="23979"/>
                  <a:pt x="18824" y="25182"/>
                </a:cubicBezTo>
                <a:cubicBezTo>
                  <a:pt x="17217" y="24622"/>
                  <a:pt x="16003" y="23217"/>
                  <a:pt x="15395" y="22384"/>
                </a:cubicBezTo>
                <a:cubicBezTo>
                  <a:pt x="14467" y="21098"/>
                  <a:pt x="13347" y="20086"/>
                  <a:pt x="12097" y="19384"/>
                </a:cubicBezTo>
                <a:cubicBezTo>
                  <a:pt x="12073" y="19360"/>
                  <a:pt x="12038" y="19348"/>
                  <a:pt x="12014" y="19336"/>
                </a:cubicBezTo>
                <a:close/>
                <a:moveTo>
                  <a:pt x="30734" y="24204"/>
                </a:moveTo>
                <a:cubicBezTo>
                  <a:pt x="32512" y="24204"/>
                  <a:pt x="34584" y="24587"/>
                  <a:pt x="36791" y="25742"/>
                </a:cubicBezTo>
                <a:cubicBezTo>
                  <a:pt x="34636" y="25277"/>
                  <a:pt x="32592" y="25111"/>
                  <a:pt x="30774" y="25111"/>
                </a:cubicBezTo>
                <a:cubicBezTo>
                  <a:pt x="28120" y="25111"/>
                  <a:pt x="25946" y="25464"/>
                  <a:pt x="24611" y="25753"/>
                </a:cubicBezTo>
                <a:cubicBezTo>
                  <a:pt x="25373" y="25349"/>
                  <a:pt x="26456" y="24872"/>
                  <a:pt x="27766" y="24563"/>
                </a:cubicBezTo>
                <a:cubicBezTo>
                  <a:pt x="28612" y="24356"/>
                  <a:pt x="29615" y="24204"/>
                  <a:pt x="30734" y="24204"/>
                </a:cubicBezTo>
                <a:close/>
                <a:moveTo>
                  <a:pt x="11502" y="19562"/>
                </a:moveTo>
                <a:lnTo>
                  <a:pt x="11502" y="19562"/>
                </a:lnTo>
                <a:cubicBezTo>
                  <a:pt x="11621" y="19622"/>
                  <a:pt x="11752" y="19693"/>
                  <a:pt x="11883" y="19765"/>
                </a:cubicBezTo>
                <a:cubicBezTo>
                  <a:pt x="13074" y="20443"/>
                  <a:pt x="14145" y="21420"/>
                  <a:pt x="15038" y="22646"/>
                </a:cubicBezTo>
                <a:cubicBezTo>
                  <a:pt x="15657" y="23503"/>
                  <a:pt x="16896" y="24932"/>
                  <a:pt x="18550" y="25563"/>
                </a:cubicBezTo>
                <a:cubicBezTo>
                  <a:pt x="18138" y="25706"/>
                  <a:pt x="17734" y="25778"/>
                  <a:pt x="17341" y="25778"/>
                </a:cubicBezTo>
                <a:cubicBezTo>
                  <a:pt x="16917" y="25778"/>
                  <a:pt x="16505" y="25694"/>
                  <a:pt x="16110" y="25527"/>
                </a:cubicBezTo>
                <a:cubicBezTo>
                  <a:pt x="14610" y="24920"/>
                  <a:pt x="13645" y="23253"/>
                  <a:pt x="13205" y="22324"/>
                </a:cubicBezTo>
                <a:lnTo>
                  <a:pt x="13205" y="22324"/>
                </a:lnTo>
                <a:cubicBezTo>
                  <a:pt x="13764" y="22944"/>
                  <a:pt x="14443" y="23658"/>
                  <a:pt x="15038" y="24194"/>
                </a:cubicBezTo>
                <a:cubicBezTo>
                  <a:pt x="15074" y="24241"/>
                  <a:pt x="15133" y="24253"/>
                  <a:pt x="15181" y="24253"/>
                </a:cubicBezTo>
                <a:cubicBezTo>
                  <a:pt x="15241" y="24253"/>
                  <a:pt x="15300" y="24229"/>
                  <a:pt x="15348" y="24182"/>
                </a:cubicBezTo>
                <a:cubicBezTo>
                  <a:pt x="15431" y="24087"/>
                  <a:pt x="15419" y="23956"/>
                  <a:pt x="15336" y="23872"/>
                </a:cubicBezTo>
                <a:cubicBezTo>
                  <a:pt x="14133" y="22765"/>
                  <a:pt x="12550" y="20908"/>
                  <a:pt x="12407" y="20741"/>
                </a:cubicBezTo>
                <a:cubicBezTo>
                  <a:pt x="12097" y="20253"/>
                  <a:pt x="11788" y="19872"/>
                  <a:pt x="11502" y="19562"/>
                </a:cubicBezTo>
                <a:close/>
                <a:moveTo>
                  <a:pt x="30759" y="25561"/>
                </a:moveTo>
                <a:cubicBezTo>
                  <a:pt x="32590" y="25561"/>
                  <a:pt x="34658" y="25732"/>
                  <a:pt x="36838" y="26218"/>
                </a:cubicBezTo>
                <a:cubicBezTo>
                  <a:pt x="35600" y="26325"/>
                  <a:pt x="33743" y="26515"/>
                  <a:pt x="32159" y="26813"/>
                </a:cubicBezTo>
                <a:cubicBezTo>
                  <a:pt x="31612" y="26920"/>
                  <a:pt x="31064" y="27051"/>
                  <a:pt x="30481" y="27218"/>
                </a:cubicBezTo>
                <a:cubicBezTo>
                  <a:pt x="29969" y="27358"/>
                  <a:pt x="28875" y="27613"/>
                  <a:pt x="27616" y="27613"/>
                </a:cubicBezTo>
                <a:cubicBezTo>
                  <a:pt x="26942" y="27613"/>
                  <a:pt x="26221" y="27540"/>
                  <a:pt x="25516" y="27337"/>
                </a:cubicBezTo>
                <a:cubicBezTo>
                  <a:pt x="26385" y="27087"/>
                  <a:pt x="28034" y="26695"/>
                  <a:pt x="29739" y="26695"/>
                </a:cubicBezTo>
                <a:cubicBezTo>
                  <a:pt x="30065" y="26695"/>
                  <a:pt x="30393" y="26709"/>
                  <a:pt x="30719" y="26742"/>
                </a:cubicBezTo>
                <a:cubicBezTo>
                  <a:pt x="30726" y="26742"/>
                  <a:pt x="30734" y="26743"/>
                  <a:pt x="30741" y="26743"/>
                </a:cubicBezTo>
                <a:cubicBezTo>
                  <a:pt x="30851" y="26743"/>
                  <a:pt x="30946" y="26662"/>
                  <a:pt x="30957" y="26539"/>
                </a:cubicBezTo>
                <a:cubicBezTo>
                  <a:pt x="30969" y="26420"/>
                  <a:pt x="30885" y="26313"/>
                  <a:pt x="30754" y="26301"/>
                </a:cubicBezTo>
                <a:cubicBezTo>
                  <a:pt x="30415" y="26268"/>
                  <a:pt x="30073" y="26253"/>
                  <a:pt x="29735" y="26253"/>
                </a:cubicBezTo>
                <a:cubicBezTo>
                  <a:pt x="27427" y="26253"/>
                  <a:pt x="25260" y="26942"/>
                  <a:pt x="24813" y="27087"/>
                </a:cubicBezTo>
                <a:cubicBezTo>
                  <a:pt x="24432" y="26920"/>
                  <a:pt x="24051" y="26706"/>
                  <a:pt x="23706" y="26432"/>
                </a:cubicBezTo>
                <a:cubicBezTo>
                  <a:pt x="24664" y="26175"/>
                  <a:pt x="27290" y="25561"/>
                  <a:pt x="30759" y="25561"/>
                </a:cubicBezTo>
                <a:close/>
                <a:moveTo>
                  <a:pt x="8918" y="24706"/>
                </a:moveTo>
                <a:lnTo>
                  <a:pt x="8918" y="24706"/>
                </a:lnTo>
                <a:cubicBezTo>
                  <a:pt x="13574" y="26039"/>
                  <a:pt x="15598" y="28682"/>
                  <a:pt x="16395" y="30183"/>
                </a:cubicBezTo>
                <a:cubicBezTo>
                  <a:pt x="14240" y="28087"/>
                  <a:pt x="10776" y="25849"/>
                  <a:pt x="8918" y="24706"/>
                </a:cubicBezTo>
                <a:close/>
                <a:moveTo>
                  <a:pt x="8371" y="24896"/>
                </a:moveTo>
                <a:lnTo>
                  <a:pt x="8371" y="24896"/>
                </a:lnTo>
                <a:cubicBezTo>
                  <a:pt x="10276" y="26063"/>
                  <a:pt x="14598" y="28813"/>
                  <a:pt x="16681" y="31123"/>
                </a:cubicBezTo>
                <a:cubicBezTo>
                  <a:pt x="16503" y="31171"/>
                  <a:pt x="16324" y="31218"/>
                  <a:pt x="16145" y="31254"/>
                </a:cubicBezTo>
                <a:cubicBezTo>
                  <a:pt x="16134" y="31206"/>
                  <a:pt x="16122" y="31159"/>
                  <a:pt x="16074" y="31123"/>
                </a:cubicBezTo>
                <a:cubicBezTo>
                  <a:pt x="14086" y="29301"/>
                  <a:pt x="11835" y="27932"/>
                  <a:pt x="11812" y="27920"/>
                </a:cubicBezTo>
                <a:cubicBezTo>
                  <a:pt x="11773" y="27899"/>
                  <a:pt x="11732" y="27888"/>
                  <a:pt x="11691" y="27888"/>
                </a:cubicBezTo>
                <a:cubicBezTo>
                  <a:pt x="11618" y="27888"/>
                  <a:pt x="11548" y="27923"/>
                  <a:pt x="11502" y="27992"/>
                </a:cubicBezTo>
                <a:cubicBezTo>
                  <a:pt x="11442" y="28099"/>
                  <a:pt x="11478" y="28242"/>
                  <a:pt x="11585" y="28301"/>
                </a:cubicBezTo>
                <a:cubicBezTo>
                  <a:pt x="11597" y="28313"/>
                  <a:pt x="13728" y="29611"/>
                  <a:pt x="15645" y="31337"/>
                </a:cubicBezTo>
                <a:cubicBezTo>
                  <a:pt x="15419" y="31373"/>
                  <a:pt x="15181" y="31385"/>
                  <a:pt x="14955" y="31385"/>
                </a:cubicBezTo>
                <a:cubicBezTo>
                  <a:pt x="14943" y="31337"/>
                  <a:pt x="14919" y="31302"/>
                  <a:pt x="14883" y="31278"/>
                </a:cubicBezTo>
                <a:cubicBezTo>
                  <a:pt x="14229" y="30683"/>
                  <a:pt x="12990" y="29909"/>
                  <a:pt x="12931" y="29873"/>
                </a:cubicBezTo>
                <a:cubicBezTo>
                  <a:pt x="12897" y="29852"/>
                  <a:pt x="12857" y="29841"/>
                  <a:pt x="12816" y="29841"/>
                </a:cubicBezTo>
                <a:cubicBezTo>
                  <a:pt x="12743" y="29841"/>
                  <a:pt x="12667" y="29876"/>
                  <a:pt x="12621" y="29944"/>
                </a:cubicBezTo>
                <a:cubicBezTo>
                  <a:pt x="12562" y="30052"/>
                  <a:pt x="12597" y="30183"/>
                  <a:pt x="12705" y="30254"/>
                </a:cubicBezTo>
                <a:cubicBezTo>
                  <a:pt x="12705" y="30254"/>
                  <a:pt x="13609" y="30825"/>
                  <a:pt x="14264" y="31337"/>
                </a:cubicBezTo>
                <a:cubicBezTo>
                  <a:pt x="13728" y="31266"/>
                  <a:pt x="13205" y="31111"/>
                  <a:pt x="12705" y="30861"/>
                </a:cubicBezTo>
                <a:cubicBezTo>
                  <a:pt x="11216" y="30099"/>
                  <a:pt x="10240" y="28682"/>
                  <a:pt x="9704" y="27658"/>
                </a:cubicBezTo>
                <a:lnTo>
                  <a:pt x="9704" y="27658"/>
                </a:lnTo>
                <a:cubicBezTo>
                  <a:pt x="9907" y="27801"/>
                  <a:pt x="10133" y="27956"/>
                  <a:pt x="10347" y="28087"/>
                </a:cubicBezTo>
                <a:cubicBezTo>
                  <a:pt x="10383" y="28111"/>
                  <a:pt x="10430" y="28123"/>
                  <a:pt x="10466" y="28123"/>
                </a:cubicBezTo>
                <a:cubicBezTo>
                  <a:pt x="10538" y="28123"/>
                  <a:pt x="10609" y="28087"/>
                  <a:pt x="10657" y="28028"/>
                </a:cubicBezTo>
                <a:cubicBezTo>
                  <a:pt x="10728" y="27920"/>
                  <a:pt x="10692" y="27777"/>
                  <a:pt x="10585" y="27718"/>
                </a:cubicBezTo>
                <a:cubicBezTo>
                  <a:pt x="10085" y="27385"/>
                  <a:pt x="9502" y="26968"/>
                  <a:pt x="9323" y="26837"/>
                </a:cubicBezTo>
                <a:cubicBezTo>
                  <a:pt x="9216" y="26599"/>
                  <a:pt x="9168" y="26456"/>
                  <a:pt x="9168" y="26444"/>
                </a:cubicBezTo>
                <a:cubicBezTo>
                  <a:pt x="8930" y="25825"/>
                  <a:pt x="8633" y="25301"/>
                  <a:pt x="8371" y="24896"/>
                </a:cubicBezTo>
                <a:close/>
                <a:moveTo>
                  <a:pt x="26572" y="31044"/>
                </a:moveTo>
                <a:cubicBezTo>
                  <a:pt x="29102" y="31044"/>
                  <a:pt x="31357" y="31836"/>
                  <a:pt x="33302" y="33409"/>
                </a:cubicBezTo>
                <a:cubicBezTo>
                  <a:pt x="31663" y="32654"/>
                  <a:pt x="30238" y="32570"/>
                  <a:pt x="29764" y="32570"/>
                </a:cubicBezTo>
                <a:cubicBezTo>
                  <a:pt x="29670" y="32570"/>
                  <a:pt x="29613" y="32574"/>
                  <a:pt x="29599" y="32576"/>
                </a:cubicBezTo>
                <a:cubicBezTo>
                  <a:pt x="29290" y="32584"/>
                  <a:pt x="28986" y="32588"/>
                  <a:pt x="28688" y="32588"/>
                </a:cubicBezTo>
                <a:cubicBezTo>
                  <a:pt x="25490" y="32588"/>
                  <a:pt x="23043" y="32149"/>
                  <a:pt x="21932" y="31909"/>
                </a:cubicBezTo>
                <a:cubicBezTo>
                  <a:pt x="22110" y="31838"/>
                  <a:pt x="22337" y="31754"/>
                  <a:pt x="22587" y="31671"/>
                </a:cubicBezTo>
                <a:cubicBezTo>
                  <a:pt x="22622" y="31683"/>
                  <a:pt x="22646" y="31707"/>
                  <a:pt x="22682" y="31707"/>
                </a:cubicBezTo>
                <a:cubicBezTo>
                  <a:pt x="22706" y="31707"/>
                  <a:pt x="25313" y="32004"/>
                  <a:pt x="27778" y="32028"/>
                </a:cubicBezTo>
                <a:lnTo>
                  <a:pt x="27790" y="32028"/>
                </a:lnTo>
                <a:cubicBezTo>
                  <a:pt x="27909" y="32028"/>
                  <a:pt x="28004" y="31933"/>
                  <a:pt x="28004" y="31802"/>
                </a:cubicBezTo>
                <a:cubicBezTo>
                  <a:pt x="28004" y="31683"/>
                  <a:pt x="27909" y="31576"/>
                  <a:pt x="27790" y="31576"/>
                </a:cubicBezTo>
                <a:cubicBezTo>
                  <a:pt x="26278" y="31564"/>
                  <a:pt x="24718" y="31445"/>
                  <a:pt x="23730" y="31361"/>
                </a:cubicBezTo>
                <a:cubicBezTo>
                  <a:pt x="24361" y="31218"/>
                  <a:pt x="25099" y="31099"/>
                  <a:pt x="25885" y="31064"/>
                </a:cubicBezTo>
                <a:cubicBezTo>
                  <a:pt x="26116" y="31051"/>
                  <a:pt x="26345" y="31044"/>
                  <a:pt x="26572" y="31044"/>
                </a:cubicBezTo>
                <a:close/>
                <a:moveTo>
                  <a:pt x="21837" y="32338"/>
                </a:moveTo>
                <a:cubicBezTo>
                  <a:pt x="22970" y="32588"/>
                  <a:pt x="25458" y="33028"/>
                  <a:pt x="28692" y="33028"/>
                </a:cubicBezTo>
                <a:cubicBezTo>
                  <a:pt x="28992" y="33028"/>
                  <a:pt x="29299" y="33024"/>
                  <a:pt x="29611" y="33016"/>
                </a:cubicBezTo>
                <a:cubicBezTo>
                  <a:pt x="29614" y="33016"/>
                  <a:pt x="29641" y="33015"/>
                  <a:pt x="29690" y="33015"/>
                </a:cubicBezTo>
                <a:cubicBezTo>
                  <a:pt x="30101" y="33015"/>
                  <a:pt x="32065" y="33082"/>
                  <a:pt x="34076" y="34338"/>
                </a:cubicBezTo>
                <a:cubicBezTo>
                  <a:pt x="33600" y="34295"/>
                  <a:pt x="32905" y="34259"/>
                  <a:pt x="31952" y="34259"/>
                </a:cubicBezTo>
                <a:cubicBezTo>
                  <a:pt x="31571" y="34259"/>
                  <a:pt x="31149" y="34265"/>
                  <a:pt x="30683" y="34278"/>
                </a:cubicBezTo>
                <a:cubicBezTo>
                  <a:pt x="30314" y="34290"/>
                  <a:pt x="29909" y="34326"/>
                  <a:pt x="29445" y="34374"/>
                </a:cubicBezTo>
                <a:cubicBezTo>
                  <a:pt x="29128" y="34406"/>
                  <a:pt x="28634" y="34444"/>
                  <a:pt x="28036" y="34444"/>
                </a:cubicBezTo>
                <a:cubicBezTo>
                  <a:pt x="26254" y="34444"/>
                  <a:pt x="23548" y="34112"/>
                  <a:pt x="21837" y="32338"/>
                </a:cubicBezTo>
                <a:close/>
                <a:moveTo>
                  <a:pt x="5847" y="30587"/>
                </a:moveTo>
                <a:cubicBezTo>
                  <a:pt x="10133" y="31599"/>
                  <a:pt x="11514" y="34695"/>
                  <a:pt x="11859" y="35767"/>
                </a:cubicBezTo>
                <a:cubicBezTo>
                  <a:pt x="10121" y="35243"/>
                  <a:pt x="9156" y="33635"/>
                  <a:pt x="9156" y="33623"/>
                </a:cubicBezTo>
                <a:lnTo>
                  <a:pt x="9145" y="33612"/>
                </a:lnTo>
                <a:cubicBezTo>
                  <a:pt x="8168" y="32195"/>
                  <a:pt x="6823" y="31183"/>
                  <a:pt x="5847" y="30587"/>
                </a:cubicBezTo>
                <a:close/>
                <a:moveTo>
                  <a:pt x="5299" y="30778"/>
                </a:moveTo>
                <a:cubicBezTo>
                  <a:pt x="6239" y="31326"/>
                  <a:pt x="7752" y="32361"/>
                  <a:pt x="8775" y="33862"/>
                </a:cubicBezTo>
                <a:cubicBezTo>
                  <a:pt x="8847" y="33993"/>
                  <a:pt x="9716" y="35397"/>
                  <a:pt x="11323" y="36052"/>
                </a:cubicBezTo>
                <a:cubicBezTo>
                  <a:pt x="11099" y="36086"/>
                  <a:pt x="10878" y="36103"/>
                  <a:pt x="10661" y="36103"/>
                </a:cubicBezTo>
                <a:cubicBezTo>
                  <a:pt x="9419" y="36103"/>
                  <a:pt x="8308" y="35552"/>
                  <a:pt x="7335" y="34457"/>
                </a:cubicBezTo>
                <a:cubicBezTo>
                  <a:pt x="6811" y="33862"/>
                  <a:pt x="6430" y="33231"/>
                  <a:pt x="6180" y="32742"/>
                </a:cubicBezTo>
                <a:lnTo>
                  <a:pt x="6180" y="32742"/>
                </a:lnTo>
                <a:cubicBezTo>
                  <a:pt x="6692" y="33159"/>
                  <a:pt x="7359" y="33766"/>
                  <a:pt x="7811" y="34362"/>
                </a:cubicBezTo>
                <a:cubicBezTo>
                  <a:pt x="7859" y="34421"/>
                  <a:pt x="7918" y="34457"/>
                  <a:pt x="7990" y="34457"/>
                </a:cubicBezTo>
                <a:cubicBezTo>
                  <a:pt x="8037" y="34457"/>
                  <a:pt x="8085" y="34433"/>
                  <a:pt x="8133" y="34409"/>
                </a:cubicBezTo>
                <a:cubicBezTo>
                  <a:pt x="8228" y="34338"/>
                  <a:pt x="8240" y="34195"/>
                  <a:pt x="8168" y="34100"/>
                </a:cubicBezTo>
                <a:cubicBezTo>
                  <a:pt x="7394" y="33076"/>
                  <a:pt x="6073" y="32064"/>
                  <a:pt x="5799" y="31861"/>
                </a:cubicBezTo>
                <a:cubicBezTo>
                  <a:pt x="5620" y="31397"/>
                  <a:pt x="5442" y="31052"/>
                  <a:pt x="5299" y="30778"/>
                </a:cubicBezTo>
                <a:close/>
                <a:moveTo>
                  <a:pt x="22430" y="37476"/>
                </a:moveTo>
                <a:cubicBezTo>
                  <a:pt x="24587" y="37476"/>
                  <a:pt x="27503" y="37988"/>
                  <a:pt x="30457" y="40077"/>
                </a:cubicBezTo>
                <a:cubicBezTo>
                  <a:pt x="29149" y="39705"/>
                  <a:pt x="27796" y="39636"/>
                  <a:pt x="26953" y="39636"/>
                </a:cubicBezTo>
                <a:cubicBezTo>
                  <a:pt x="26500" y="39636"/>
                  <a:pt x="26194" y="39656"/>
                  <a:pt x="26123" y="39660"/>
                </a:cubicBezTo>
                <a:cubicBezTo>
                  <a:pt x="22682" y="39600"/>
                  <a:pt x="20277" y="38386"/>
                  <a:pt x="19372" y="37850"/>
                </a:cubicBezTo>
                <a:cubicBezTo>
                  <a:pt x="19551" y="37791"/>
                  <a:pt x="19801" y="37743"/>
                  <a:pt x="20086" y="37683"/>
                </a:cubicBezTo>
                <a:cubicBezTo>
                  <a:pt x="20503" y="37910"/>
                  <a:pt x="22396" y="38850"/>
                  <a:pt x="25301" y="39005"/>
                </a:cubicBezTo>
                <a:lnTo>
                  <a:pt x="25313" y="39005"/>
                </a:lnTo>
                <a:cubicBezTo>
                  <a:pt x="25432" y="39005"/>
                  <a:pt x="25528" y="38910"/>
                  <a:pt x="25539" y="38791"/>
                </a:cubicBezTo>
                <a:cubicBezTo>
                  <a:pt x="25539" y="38672"/>
                  <a:pt x="25444" y="38565"/>
                  <a:pt x="25325" y="38553"/>
                </a:cubicBezTo>
                <a:cubicBezTo>
                  <a:pt x="23253" y="38457"/>
                  <a:pt x="21694" y="37922"/>
                  <a:pt x="20884" y="37564"/>
                </a:cubicBezTo>
                <a:cubicBezTo>
                  <a:pt x="21337" y="37512"/>
                  <a:pt x="21856" y="37476"/>
                  <a:pt x="22430" y="37476"/>
                </a:cubicBezTo>
                <a:close/>
                <a:moveTo>
                  <a:pt x="19229" y="38279"/>
                </a:moveTo>
                <a:lnTo>
                  <a:pt x="19229" y="38279"/>
                </a:lnTo>
                <a:cubicBezTo>
                  <a:pt x="20229" y="38874"/>
                  <a:pt x="22646" y="40053"/>
                  <a:pt x="26123" y="40112"/>
                </a:cubicBezTo>
                <a:lnTo>
                  <a:pt x="26147" y="40112"/>
                </a:lnTo>
                <a:cubicBezTo>
                  <a:pt x="26155" y="40108"/>
                  <a:pt x="26457" y="40084"/>
                  <a:pt x="26935" y="40084"/>
                </a:cubicBezTo>
                <a:cubicBezTo>
                  <a:pt x="27848" y="40084"/>
                  <a:pt x="29407" y="40171"/>
                  <a:pt x="30790" y="40648"/>
                </a:cubicBezTo>
                <a:cubicBezTo>
                  <a:pt x="30171" y="40696"/>
                  <a:pt x="29314" y="40791"/>
                  <a:pt x="28302" y="40981"/>
                </a:cubicBezTo>
                <a:cubicBezTo>
                  <a:pt x="27327" y="41169"/>
                  <a:pt x="26363" y="41264"/>
                  <a:pt x="25422" y="41264"/>
                </a:cubicBezTo>
                <a:cubicBezTo>
                  <a:pt x="24926" y="41264"/>
                  <a:pt x="24437" y="41237"/>
                  <a:pt x="23956" y="41184"/>
                </a:cubicBezTo>
                <a:cubicBezTo>
                  <a:pt x="21337" y="40898"/>
                  <a:pt x="19753" y="39565"/>
                  <a:pt x="19229" y="38279"/>
                </a:cubicBezTo>
                <a:close/>
                <a:moveTo>
                  <a:pt x="1155" y="35874"/>
                </a:moveTo>
                <a:lnTo>
                  <a:pt x="1155" y="35874"/>
                </a:lnTo>
                <a:cubicBezTo>
                  <a:pt x="3965" y="37386"/>
                  <a:pt x="5263" y="40600"/>
                  <a:pt x="5632" y="41696"/>
                </a:cubicBezTo>
                <a:cubicBezTo>
                  <a:pt x="4358" y="41279"/>
                  <a:pt x="3715" y="40112"/>
                  <a:pt x="3489" y="39588"/>
                </a:cubicBezTo>
                <a:lnTo>
                  <a:pt x="3477" y="39565"/>
                </a:lnTo>
                <a:cubicBezTo>
                  <a:pt x="3322" y="39219"/>
                  <a:pt x="3156" y="38850"/>
                  <a:pt x="2965" y="38505"/>
                </a:cubicBezTo>
                <a:cubicBezTo>
                  <a:pt x="2358" y="37362"/>
                  <a:pt x="1667" y="36469"/>
                  <a:pt x="1155" y="35874"/>
                </a:cubicBezTo>
                <a:close/>
                <a:moveTo>
                  <a:pt x="1179" y="36600"/>
                </a:moveTo>
                <a:lnTo>
                  <a:pt x="1179" y="36600"/>
                </a:lnTo>
                <a:cubicBezTo>
                  <a:pt x="1620" y="37148"/>
                  <a:pt x="2120" y="37862"/>
                  <a:pt x="2584" y="38707"/>
                </a:cubicBezTo>
                <a:cubicBezTo>
                  <a:pt x="2763" y="39053"/>
                  <a:pt x="2918" y="39398"/>
                  <a:pt x="3072" y="39743"/>
                </a:cubicBezTo>
                <a:lnTo>
                  <a:pt x="3072" y="39767"/>
                </a:lnTo>
                <a:cubicBezTo>
                  <a:pt x="3299" y="40267"/>
                  <a:pt x="3870" y="41315"/>
                  <a:pt x="4954" y="41886"/>
                </a:cubicBezTo>
                <a:cubicBezTo>
                  <a:pt x="4120" y="41839"/>
                  <a:pt x="3394" y="41422"/>
                  <a:pt x="2799" y="40636"/>
                </a:cubicBezTo>
                <a:cubicBezTo>
                  <a:pt x="2167" y="39803"/>
                  <a:pt x="1917" y="38850"/>
                  <a:pt x="1917" y="38838"/>
                </a:cubicBezTo>
                <a:cubicBezTo>
                  <a:pt x="1691" y="37934"/>
                  <a:pt x="1429" y="37183"/>
                  <a:pt x="1179" y="36600"/>
                </a:cubicBezTo>
                <a:close/>
                <a:moveTo>
                  <a:pt x="19018" y="43714"/>
                </a:moveTo>
                <a:cubicBezTo>
                  <a:pt x="21002" y="43714"/>
                  <a:pt x="23452" y="44027"/>
                  <a:pt x="25944" y="45125"/>
                </a:cubicBezTo>
                <a:cubicBezTo>
                  <a:pt x="23863" y="44711"/>
                  <a:pt x="21620" y="44684"/>
                  <a:pt x="20977" y="44684"/>
                </a:cubicBezTo>
                <a:cubicBezTo>
                  <a:pt x="20880" y="44684"/>
                  <a:pt x="20819" y="44684"/>
                  <a:pt x="20801" y="44684"/>
                </a:cubicBezTo>
                <a:cubicBezTo>
                  <a:pt x="20443" y="44701"/>
                  <a:pt x="20102" y="44709"/>
                  <a:pt x="19775" y="44709"/>
                </a:cubicBezTo>
                <a:cubicBezTo>
                  <a:pt x="17537" y="44709"/>
                  <a:pt x="16030" y="44350"/>
                  <a:pt x="15241" y="44101"/>
                </a:cubicBezTo>
                <a:cubicBezTo>
                  <a:pt x="15998" y="43937"/>
                  <a:pt x="17342" y="43714"/>
                  <a:pt x="19018" y="43714"/>
                </a:cubicBezTo>
                <a:close/>
                <a:moveTo>
                  <a:pt x="14919" y="44470"/>
                </a:moveTo>
                <a:cubicBezTo>
                  <a:pt x="15685" y="44732"/>
                  <a:pt x="17284" y="45161"/>
                  <a:pt x="19765" y="45161"/>
                </a:cubicBezTo>
                <a:cubicBezTo>
                  <a:pt x="20099" y="45161"/>
                  <a:pt x="20448" y="45154"/>
                  <a:pt x="20813" y="45137"/>
                </a:cubicBezTo>
                <a:cubicBezTo>
                  <a:pt x="20817" y="45137"/>
                  <a:pt x="20870" y="45136"/>
                  <a:pt x="20963" y="45136"/>
                </a:cubicBezTo>
                <a:cubicBezTo>
                  <a:pt x="21655" y="45136"/>
                  <a:pt x="24583" y="45173"/>
                  <a:pt x="26837" y="45792"/>
                </a:cubicBezTo>
                <a:cubicBezTo>
                  <a:pt x="25420" y="45875"/>
                  <a:pt x="22813" y="46065"/>
                  <a:pt x="19753" y="46446"/>
                </a:cubicBezTo>
                <a:cubicBezTo>
                  <a:pt x="19746" y="46446"/>
                  <a:pt x="19372" y="46513"/>
                  <a:pt x="18827" y="46513"/>
                </a:cubicBezTo>
                <a:cubicBezTo>
                  <a:pt x="18482" y="46513"/>
                  <a:pt x="18068" y="46487"/>
                  <a:pt x="17634" y="46399"/>
                </a:cubicBezTo>
                <a:cubicBezTo>
                  <a:pt x="16372" y="46149"/>
                  <a:pt x="15455" y="45494"/>
                  <a:pt x="14919" y="44470"/>
                </a:cubicBezTo>
                <a:close/>
                <a:moveTo>
                  <a:pt x="23754" y="0"/>
                </a:moveTo>
                <a:cubicBezTo>
                  <a:pt x="23730" y="12"/>
                  <a:pt x="23718" y="12"/>
                  <a:pt x="23694" y="24"/>
                </a:cubicBezTo>
                <a:lnTo>
                  <a:pt x="23682" y="24"/>
                </a:lnTo>
                <a:cubicBezTo>
                  <a:pt x="23670" y="36"/>
                  <a:pt x="23646" y="60"/>
                  <a:pt x="23634" y="72"/>
                </a:cubicBezTo>
                <a:cubicBezTo>
                  <a:pt x="23634" y="72"/>
                  <a:pt x="23634" y="72"/>
                  <a:pt x="23623" y="84"/>
                </a:cubicBezTo>
                <a:cubicBezTo>
                  <a:pt x="23611" y="96"/>
                  <a:pt x="23599" y="107"/>
                  <a:pt x="23599" y="131"/>
                </a:cubicBezTo>
                <a:cubicBezTo>
                  <a:pt x="23599" y="131"/>
                  <a:pt x="23599" y="143"/>
                  <a:pt x="23587" y="143"/>
                </a:cubicBezTo>
                <a:cubicBezTo>
                  <a:pt x="23587" y="167"/>
                  <a:pt x="23587" y="179"/>
                  <a:pt x="23575" y="203"/>
                </a:cubicBezTo>
                <a:cubicBezTo>
                  <a:pt x="23575" y="203"/>
                  <a:pt x="23575" y="203"/>
                  <a:pt x="23575" y="215"/>
                </a:cubicBezTo>
                <a:cubicBezTo>
                  <a:pt x="23575" y="226"/>
                  <a:pt x="23575" y="250"/>
                  <a:pt x="23587" y="274"/>
                </a:cubicBezTo>
                <a:cubicBezTo>
                  <a:pt x="23587" y="274"/>
                  <a:pt x="23587" y="274"/>
                  <a:pt x="23587" y="286"/>
                </a:cubicBezTo>
                <a:cubicBezTo>
                  <a:pt x="24587" y="3679"/>
                  <a:pt x="22992" y="8382"/>
                  <a:pt x="22480" y="9751"/>
                </a:cubicBezTo>
                <a:cubicBezTo>
                  <a:pt x="22241" y="10359"/>
                  <a:pt x="22099" y="10918"/>
                  <a:pt x="22003" y="11466"/>
                </a:cubicBezTo>
                <a:cubicBezTo>
                  <a:pt x="21420" y="15216"/>
                  <a:pt x="23575" y="17395"/>
                  <a:pt x="24111" y="17883"/>
                </a:cubicBezTo>
                <a:cubicBezTo>
                  <a:pt x="23587" y="19610"/>
                  <a:pt x="23003" y="21253"/>
                  <a:pt x="22396" y="22813"/>
                </a:cubicBezTo>
                <a:cubicBezTo>
                  <a:pt x="22360" y="22348"/>
                  <a:pt x="22301" y="21765"/>
                  <a:pt x="22182" y="21146"/>
                </a:cubicBezTo>
                <a:cubicBezTo>
                  <a:pt x="22182" y="20908"/>
                  <a:pt x="22146" y="18979"/>
                  <a:pt x="21229" y="16955"/>
                </a:cubicBezTo>
                <a:cubicBezTo>
                  <a:pt x="20348" y="14978"/>
                  <a:pt x="18443" y="12549"/>
                  <a:pt x="14395" y="12192"/>
                </a:cubicBezTo>
                <a:lnTo>
                  <a:pt x="14324" y="12192"/>
                </a:lnTo>
                <a:cubicBezTo>
                  <a:pt x="14324" y="12192"/>
                  <a:pt x="14312" y="12204"/>
                  <a:pt x="14312" y="12204"/>
                </a:cubicBezTo>
                <a:cubicBezTo>
                  <a:pt x="14288" y="12204"/>
                  <a:pt x="14264" y="12216"/>
                  <a:pt x="14252" y="12228"/>
                </a:cubicBezTo>
                <a:lnTo>
                  <a:pt x="14240" y="12228"/>
                </a:lnTo>
                <a:cubicBezTo>
                  <a:pt x="14229" y="12252"/>
                  <a:pt x="14205" y="12264"/>
                  <a:pt x="14193" y="12287"/>
                </a:cubicBezTo>
                <a:cubicBezTo>
                  <a:pt x="14181" y="12311"/>
                  <a:pt x="14169" y="12335"/>
                  <a:pt x="14157" y="12359"/>
                </a:cubicBezTo>
                <a:cubicBezTo>
                  <a:pt x="14145" y="12418"/>
                  <a:pt x="14157" y="12466"/>
                  <a:pt x="14181" y="12514"/>
                </a:cubicBezTo>
                <a:cubicBezTo>
                  <a:pt x="14193" y="12538"/>
                  <a:pt x="14205" y="12561"/>
                  <a:pt x="14229" y="12573"/>
                </a:cubicBezTo>
                <a:lnTo>
                  <a:pt x="14229" y="12585"/>
                </a:lnTo>
                <a:cubicBezTo>
                  <a:pt x="14252" y="12597"/>
                  <a:pt x="14264" y="12609"/>
                  <a:pt x="14288" y="12621"/>
                </a:cubicBezTo>
                <a:lnTo>
                  <a:pt x="14300" y="12621"/>
                </a:lnTo>
                <a:cubicBezTo>
                  <a:pt x="14312" y="12633"/>
                  <a:pt x="15883" y="13264"/>
                  <a:pt x="16598" y="16181"/>
                </a:cubicBezTo>
                <a:cubicBezTo>
                  <a:pt x="16634" y="16407"/>
                  <a:pt x="17253" y="19705"/>
                  <a:pt x="19289" y="21003"/>
                </a:cubicBezTo>
                <a:cubicBezTo>
                  <a:pt x="19539" y="21170"/>
                  <a:pt x="19813" y="21289"/>
                  <a:pt x="20086" y="21372"/>
                </a:cubicBezTo>
                <a:cubicBezTo>
                  <a:pt x="20098" y="21372"/>
                  <a:pt x="20098" y="21384"/>
                  <a:pt x="20110" y="21384"/>
                </a:cubicBezTo>
                <a:cubicBezTo>
                  <a:pt x="20405" y="21471"/>
                  <a:pt x="20711" y="21516"/>
                  <a:pt x="21025" y="21516"/>
                </a:cubicBezTo>
                <a:cubicBezTo>
                  <a:pt x="21271" y="21516"/>
                  <a:pt x="21522" y="21489"/>
                  <a:pt x="21777" y="21431"/>
                </a:cubicBezTo>
                <a:cubicBezTo>
                  <a:pt x="21979" y="22610"/>
                  <a:pt x="21991" y="23610"/>
                  <a:pt x="21991" y="23837"/>
                </a:cubicBezTo>
                <a:cubicBezTo>
                  <a:pt x="21408" y="25241"/>
                  <a:pt x="20801" y="26575"/>
                  <a:pt x="20182" y="27837"/>
                </a:cubicBezTo>
                <a:cubicBezTo>
                  <a:pt x="20110" y="27277"/>
                  <a:pt x="19896" y="26492"/>
                  <a:pt x="19408" y="25444"/>
                </a:cubicBezTo>
                <a:cubicBezTo>
                  <a:pt x="19289" y="25110"/>
                  <a:pt x="17110" y="19229"/>
                  <a:pt x="10145" y="18538"/>
                </a:cubicBezTo>
                <a:cubicBezTo>
                  <a:pt x="10121" y="18538"/>
                  <a:pt x="10097" y="18538"/>
                  <a:pt x="10073" y="18550"/>
                </a:cubicBezTo>
                <a:lnTo>
                  <a:pt x="10061" y="18550"/>
                </a:lnTo>
                <a:cubicBezTo>
                  <a:pt x="10038" y="18562"/>
                  <a:pt x="10026" y="18562"/>
                  <a:pt x="10002" y="18574"/>
                </a:cubicBezTo>
                <a:cubicBezTo>
                  <a:pt x="10002" y="18586"/>
                  <a:pt x="10002" y="18586"/>
                  <a:pt x="9990" y="18586"/>
                </a:cubicBezTo>
                <a:cubicBezTo>
                  <a:pt x="9978" y="18598"/>
                  <a:pt x="9954" y="18610"/>
                  <a:pt x="9942" y="18634"/>
                </a:cubicBezTo>
                <a:cubicBezTo>
                  <a:pt x="9930" y="18657"/>
                  <a:pt x="9918" y="18681"/>
                  <a:pt x="9907" y="18705"/>
                </a:cubicBezTo>
                <a:cubicBezTo>
                  <a:pt x="9907" y="18729"/>
                  <a:pt x="9907" y="18753"/>
                  <a:pt x="9907" y="18776"/>
                </a:cubicBezTo>
                <a:lnTo>
                  <a:pt x="9907" y="18788"/>
                </a:lnTo>
                <a:cubicBezTo>
                  <a:pt x="9907" y="18812"/>
                  <a:pt x="9918" y="18836"/>
                  <a:pt x="9918" y="18860"/>
                </a:cubicBezTo>
                <a:lnTo>
                  <a:pt x="9930" y="18860"/>
                </a:lnTo>
                <a:cubicBezTo>
                  <a:pt x="9930" y="18884"/>
                  <a:pt x="9954" y="18907"/>
                  <a:pt x="9966" y="18919"/>
                </a:cubicBezTo>
                <a:cubicBezTo>
                  <a:pt x="9990" y="18943"/>
                  <a:pt x="10002" y="18955"/>
                  <a:pt x="10026" y="18967"/>
                </a:cubicBezTo>
                <a:cubicBezTo>
                  <a:pt x="10049" y="18979"/>
                  <a:pt x="11395" y="19622"/>
                  <a:pt x="12502" y="21824"/>
                </a:cubicBezTo>
                <a:cubicBezTo>
                  <a:pt x="12597" y="22086"/>
                  <a:pt x="13681" y="25015"/>
                  <a:pt x="15931" y="25944"/>
                </a:cubicBezTo>
                <a:cubicBezTo>
                  <a:pt x="16382" y="26129"/>
                  <a:pt x="16849" y="26222"/>
                  <a:pt x="17327" y="26222"/>
                </a:cubicBezTo>
                <a:cubicBezTo>
                  <a:pt x="17897" y="26222"/>
                  <a:pt x="18485" y="26090"/>
                  <a:pt x="19086" y="25825"/>
                </a:cubicBezTo>
                <a:cubicBezTo>
                  <a:pt x="19884" y="27611"/>
                  <a:pt x="19789" y="28492"/>
                  <a:pt x="19753" y="28706"/>
                </a:cubicBezTo>
                <a:cubicBezTo>
                  <a:pt x="19027" y="30123"/>
                  <a:pt x="18277" y="31457"/>
                  <a:pt x="17527" y="32683"/>
                </a:cubicBezTo>
                <a:cubicBezTo>
                  <a:pt x="17527" y="32254"/>
                  <a:pt x="17479" y="31730"/>
                  <a:pt x="17288" y="31171"/>
                </a:cubicBezTo>
                <a:cubicBezTo>
                  <a:pt x="17253" y="31040"/>
                  <a:pt x="16884" y="29706"/>
                  <a:pt x="15550" y="28170"/>
                </a:cubicBezTo>
                <a:cubicBezTo>
                  <a:pt x="14276" y="26718"/>
                  <a:pt x="11871" y="24789"/>
                  <a:pt x="7561" y="23920"/>
                </a:cubicBezTo>
                <a:lnTo>
                  <a:pt x="7490" y="23920"/>
                </a:lnTo>
                <a:cubicBezTo>
                  <a:pt x="7466" y="23920"/>
                  <a:pt x="7454" y="23920"/>
                  <a:pt x="7430" y="23932"/>
                </a:cubicBezTo>
                <a:cubicBezTo>
                  <a:pt x="7406" y="23944"/>
                  <a:pt x="7394" y="23956"/>
                  <a:pt x="7371" y="23967"/>
                </a:cubicBezTo>
                <a:cubicBezTo>
                  <a:pt x="7371" y="23967"/>
                  <a:pt x="7371" y="23979"/>
                  <a:pt x="7371" y="23979"/>
                </a:cubicBezTo>
                <a:cubicBezTo>
                  <a:pt x="7347" y="23991"/>
                  <a:pt x="7335" y="24003"/>
                  <a:pt x="7323" y="24027"/>
                </a:cubicBezTo>
                <a:cubicBezTo>
                  <a:pt x="7311" y="24051"/>
                  <a:pt x="7311" y="24063"/>
                  <a:pt x="7299" y="24087"/>
                </a:cubicBezTo>
                <a:cubicBezTo>
                  <a:pt x="7299" y="24087"/>
                  <a:pt x="7299" y="24098"/>
                  <a:pt x="7299" y="24098"/>
                </a:cubicBezTo>
                <a:cubicBezTo>
                  <a:pt x="7299" y="24122"/>
                  <a:pt x="7299" y="24134"/>
                  <a:pt x="7299" y="24158"/>
                </a:cubicBezTo>
                <a:cubicBezTo>
                  <a:pt x="7299" y="24158"/>
                  <a:pt x="7299" y="24170"/>
                  <a:pt x="7299" y="24170"/>
                </a:cubicBezTo>
                <a:cubicBezTo>
                  <a:pt x="7299" y="24182"/>
                  <a:pt x="7311" y="24206"/>
                  <a:pt x="7311" y="24218"/>
                </a:cubicBezTo>
                <a:cubicBezTo>
                  <a:pt x="7311" y="24229"/>
                  <a:pt x="7311" y="24229"/>
                  <a:pt x="7311" y="24229"/>
                </a:cubicBezTo>
                <a:cubicBezTo>
                  <a:pt x="7323" y="24253"/>
                  <a:pt x="7335" y="24265"/>
                  <a:pt x="7347" y="24277"/>
                </a:cubicBezTo>
                <a:cubicBezTo>
                  <a:pt x="7347" y="24289"/>
                  <a:pt x="7347" y="24289"/>
                  <a:pt x="7347" y="24289"/>
                </a:cubicBezTo>
                <a:cubicBezTo>
                  <a:pt x="7359" y="24301"/>
                  <a:pt x="8204" y="25253"/>
                  <a:pt x="8740" y="26599"/>
                </a:cubicBezTo>
                <a:cubicBezTo>
                  <a:pt x="8775" y="26730"/>
                  <a:pt x="9835" y="29909"/>
                  <a:pt x="12490" y="31254"/>
                </a:cubicBezTo>
                <a:cubicBezTo>
                  <a:pt x="13259" y="31638"/>
                  <a:pt x="14079" y="31833"/>
                  <a:pt x="14944" y="31833"/>
                </a:cubicBezTo>
                <a:cubicBezTo>
                  <a:pt x="15579" y="31833"/>
                  <a:pt x="16238" y="31728"/>
                  <a:pt x="16919" y="31516"/>
                </a:cubicBezTo>
                <a:cubicBezTo>
                  <a:pt x="17205" y="32504"/>
                  <a:pt x="17038" y="33350"/>
                  <a:pt x="16979" y="33564"/>
                </a:cubicBezTo>
                <a:cubicBezTo>
                  <a:pt x="15812" y="35421"/>
                  <a:pt x="14645" y="37052"/>
                  <a:pt x="13562" y="38445"/>
                </a:cubicBezTo>
                <a:cubicBezTo>
                  <a:pt x="13419" y="37910"/>
                  <a:pt x="13086" y="36969"/>
                  <a:pt x="12383" y="35981"/>
                </a:cubicBezTo>
                <a:cubicBezTo>
                  <a:pt x="12312" y="35731"/>
                  <a:pt x="11978" y="34540"/>
                  <a:pt x="10966" y="33254"/>
                </a:cubicBezTo>
                <a:cubicBezTo>
                  <a:pt x="9930" y="31945"/>
                  <a:pt x="7990" y="30314"/>
                  <a:pt x="4561" y="29909"/>
                </a:cubicBezTo>
                <a:lnTo>
                  <a:pt x="4549" y="29909"/>
                </a:lnTo>
                <a:cubicBezTo>
                  <a:pt x="4525" y="29909"/>
                  <a:pt x="4501" y="29909"/>
                  <a:pt x="4489" y="29921"/>
                </a:cubicBezTo>
                <a:lnTo>
                  <a:pt x="4465" y="29921"/>
                </a:lnTo>
                <a:cubicBezTo>
                  <a:pt x="4453" y="29921"/>
                  <a:pt x="4442" y="29933"/>
                  <a:pt x="4430" y="29933"/>
                </a:cubicBezTo>
                <a:cubicBezTo>
                  <a:pt x="4406" y="29944"/>
                  <a:pt x="4394" y="29956"/>
                  <a:pt x="4382" y="29968"/>
                </a:cubicBezTo>
                <a:cubicBezTo>
                  <a:pt x="4346" y="29992"/>
                  <a:pt x="4334" y="30028"/>
                  <a:pt x="4311" y="30063"/>
                </a:cubicBezTo>
                <a:cubicBezTo>
                  <a:pt x="4287" y="30147"/>
                  <a:pt x="4311" y="30230"/>
                  <a:pt x="4370" y="30290"/>
                </a:cubicBezTo>
                <a:cubicBezTo>
                  <a:pt x="4382" y="30302"/>
                  <a:pt x="4394" y="30314"/>
                  <a:pt x="4406" y="30314"/>
                </a:cubicBezTo>
                <a:cubicBezTo>
                  <a:pt x="4406" y="30314"/>
                  <a:pt x="4406" y="30325"/>
                  <a:pt x="4406" y="30325"/>
                </a:cubicBezTo>
                <a:cubicBezTo>
                  <a:pt x="4418" y="30325"/>
                  <a:pt x="4811" y="30611"/>
                  <a:pt x="5394" y="32076"/>
                </a:cubicBezTo>
                <a:cubicBezTo>
                  <a:pt x="5447" y="32203"/>
                  <a:pt x="7011" y="36551"/>
                  <a:pt x="10649" y="36551"/>
                </a:cubicBezTo>
                <a:cubicBezTo>
                  <a:pt x="11096" y="36551"/>
                  <a:pt x="11575" y="36485"/>
                  <a:pt x="12085" y="36338"/>
                </a:cubicBezTo>
                <a:cubicBezTo>
                  <a:pt x="12895" y="37493"/>
                  <a:pt x="13145" y="38588"/>
                  <a:pt x="13205" y="38898"/>
                </a:cubicBezTo>
                <a:cubicBezTo>
                  <a:pt x="12812" y="39386"/>
                  <a:pt x="12443" y="39838"/>
                  <a:pt x="12073" y="40267"/>
                </a:cubicBezTo>
                <a:cubicBezTo>
                  <a:pt x="10133" y="42529"/>
                  <a:pt x="8347" y="44232"/>
                  <a:pt x="7001" y="45399"/>
                </a:cubicBezTo>
                <a:cubicBezTo>
                  <a:pt x="6978" y="44661"/>
                  <a:pt x="6823" y="43196"/>
                  <a:pt x="6168" y="41934"/>
                </a:cubicBezTo>
                <a:cubicBezTo>
                  <a:pt x="6049" y="41482"/>
                  <a:pt x="4573" y="36493"/>
                  <a:pt x="298" y="35005"/>
                </a:cubicBezTo>
                <a:cubicBezTo>
                  <a:pt x="282" y="35005"/>
                  <a:pt x="266" y="34999"/>
                  <a:pt x="247" y="34999"/>
                </a:cubicBezTo>
                <a:cubicBezTo>
                  <a:pt x="237" y="34999"/>
                  <a:pt x="227" y="35001"/>
                  <a:pt x="215" y="35005"/>
                </a:cubicBezTo>
                <a:lnTo>
                  <a:pt x="203" y="35005"/>
                </a:lnTo>
                <a:cubicBezTo>
                  <a:pt x="179" y="35005"/>
                  <a:pt x="167" y="35005"/>
                  <a:pt x="143" y="35016"/>
                </a:cubicBezTo>
                <a:cubicBezTo>
                  <a:pt x="132" y="35016"/>
                  <a:pt x="132" y="35016"/>
                  <a:pt x="120" y="35028"/>
                </a:cubicBezTo>
                <a:cubicBezTo>
                  <a:pt x="108" y="35040"/>
                  <a:pt x="84" y="35052"/>
                  <a:pt x="72" y="35064"/>
                </a:cubicBezTo>
                <a:cubicBezTo>
                  <a:pt x="72" y="35064"/>
                  <a:pt x="60" y="35064"/>
                  <a:pt x="60" y="35076"/>
                </a:cubicBezTo>
                <a:lnTo>
                  <a:pt x="48" y="35076"/>
                </a:lnTo>
                <a:cubicBezTo>
                  <a:pt x="48" y="35076"/>
                  <a:pt x="48" y="35088"/>
                  <a:pt x="48" y="35088"/>
                </a:cubicBezTo>
                <a:cubicBezTo>
                  <a:pt x="36" y="35100"/>
                  <a:pt x="24" y="35124"/>
                  <a:pt x="12" y="35147"/>
                </a:cubicBezTo>
                <a:cubicBezTo>
                  <a:pt x="1" y="35171"/>
                  <a:pt x="1" y="35195"/>
                  <a:pt x="1" y="35219"/>
                </a:cubicBezTo>
                <a:cubicBezTo>
                  <a:pt x="1" y="35231"/>
                  <a:pt x="1" y="35243"/>
                  <a:pt x="1" y="35243"/>
                </a:cubicBezTo>
                <a:cubicBezTo>
                  <a:pt x="1" y="35267"/>
                  <a:pt x="12" y="35278"/>
                  <a:pt x="12" y="35302"/>
                </a:cubicBezTo>
                <a:cubicBezTo>
                  <a:pt x="12" y="35314"/>
                  <a:pt x="24" y="35314"/>
                  <a:pt x="24" y="35326"/>
                </a:cubicBezTo>
                <a:cubicBezTo>
                  <a:pt x="24" y="35326"/>
                  <a:pt x="36" y="35338"/>
                  <a:pt x="36" y="35350"/>
                </a:cubicBezTo>
                <a:cubicBezTo>
                  <a:pt x="48" y="35362"/>
                  <a:pt x="882" y="36636"/>
                  <a:pt x="1477" y="38957"/>
                </a:cubicBezTo>
                <a:cubicBezTo>
                  <a:pt x="1489" y="38993"/>
                  <a:pt x="2382" y="42339"/>
                  <a:pt x="5108" y="42339"/>
                </a:cubicBezTo>
                <a:cubicBezTo>
                  <a:pt x="5335" y="42339"/>
                  <a:pt x="5573" y="42315"/>
                  <a:pt x="5835" y="42267"/>
                </a:cubicBezTo>
                <a:cubicBezTo>
                  <a:pt x="6513" y="43684"/>
                  <a:pt x="6561" y="45351"/>
                  <a:pt x="6561" y="45780"/>
                </a:cubicBezTo>
                <a:cubicBezTo>
                  <a:pt x="5287" y="46851"/>
                  <a:pt x="4489" y="47375"/>
                  <a:pt x="4477" y="47375"/>
                </a:cubicBezTo>
                <a:cubicBezTo>
                  <a:pt x="4370" y="47447"/>
                  <a:pt x="4346" y="47589"/>
                  <a:pt x="4406" y="47685"/>
                </a:cubicBezTo>
                <a:cubicBezTo>
                  <a:pt x="4453" y="47756"/>
                  <a:pt x="4525" y="47792"/>
                  <a:pt x="4596" y="47792"/>
                </a:cubicBezTo>
                <a:cubicBezTo>
                  <a:pt x="4644" y="47792"/>
                  <a:pt x="4680" y="47780"/>
                  <a:pt x="4715" y="47756"/>
                </a:cubicBezTo>
                <a:cubicBezTo>
                  <a:pt x="4739" y="47744"/>
                  <a:pt x="5573" y="47197"/>
                  <a:pt x="6906" y="46077"/>
                </a:cubicBezTo>
                <a:cubicBezTo>
                  <a:pt x="6918" y="46065"/>
                  <a:pt x="6930" y="46054"/>
                  <a:pt x="6954" y="46030"/>
                </a:cubicBezTo>
                <a:cubicBezTo>
                  <a:pt x="7609" y="45470"/>
                  <a:pt x="8394" y="44780"/>
                  <a:pt x="9252" y="43934"/>
                </a:cubicBezTo>
                <a:cubicBezTo>
                  <a:pt x="9389" y="43919"/>
                  <a:pt x="9747" y="43884"/>
                  <a:pt x="10337" y="43884"/>
                </a:cubicBezTo>
                <a:cubicBezTo>
                  <a:pt x="11177" y="43884"/>
                  <a:pt x="12488" y="43955"/>
                  <a:pt x="14312" y="44256"/>
                </a:cubicBezTo>
                <a:cubicBezTo>
                  <a:pt x="15252" y="46601"/>
                  <a:pt x="17527" y="46958"/>
                  <a:pt x="18836" y="46958"/>
                </a:cubicBezTo>
                <a:cubicBezTo>
                  <a:pt x="19408" y="46958"/>
                  <a:pt x="19801" y="46887"/>
                  <a:pt x="19813" y="46887"/>
                </a:cubicBezTo>
                <a:cubicBezTo>
                  <a:pt x="24420" y="46304"/>
                  <a:pt x="27980" y="46185"/>
                  <a:pt x="28016" y="46185"/>
                </a:cubicBezTo>
                <a:cubicBezTo>
                  <a:pt x="28016" y="46185"/>
                  <a:pt x="28028" y="46173"/>
                  <a:pt x="28028" y="46173"/>
                </a:cubicBezTo>
                <a:lnTo>
                  <a:pt x="28075" y="46173"/>
                </a:lnTo>
                <a:cubicBezTo>
                  <a:pt x="28087" y="46161"/>
                  <a:pt x="28087" y="46161"/>
                  <a:pt x="28099" y="46161"/>
                </a:cubicBezTo>
                <a:cubicBezTo>
                  <a:pt x="28111" y="46149"/>
                  <a:pt x="28123" y="46149"/>
                  <a:pt x="28135" y="46137"/>
                </a:cubicBezTo>
                <a:cubicBezTo>
                  <a:pt x="28147" y="46137"/>
                  <a:pt x="28147" y="46125"/>
                  <a:pt x="28159" y="46113"/>
                </a:cubicBezTo>
                <a:cubicBezTo>
                  <a:pt x="28171" y="46113"/>
                  <a:pt x="28171" y="46101"/>
                  <a:pt x="28183" y="46089"/>
                </a:cubicBezTo>
                <a:cubicBezTo>
                  <a:pt x="28195" y="46077"/>
                  <a:pt x="28195" y="46077"/>
                  <a:pt x="28195" y="46065"/>
                </a:cubicBezTo>
                <a:cubicBezTo>
                  <a:pt x="28206" y="46054"/>
                  <a:pt x="28206" y="46054"/>
                  <a:pt x="28206" y="46042"/>
                </a:cubicBezTo>
                <a:cubicBezTo>
                  <a:pt x="28218" y="46042"/>
                  <a:pt x="28218" y="46030"/>
                  <a:pt x="28218" y="46018"/>
                </a:cubicBezTo>
                <a:cubicBezTo>
                  <a:pt x="28230" y="45994"/>
                  <a:pt x="28230" y="45970"/>
                  <a:pt x="28230" y="45946"/>
                </a:cubicBezTo>
                <a:cubicBezTo>
                  <a:pt x="28230" y="45946"/>
                  <a:pt x="28230" y="45946"/>
                  <a:pt x="28230" y="45934"/>
                </a:cubicBezTo>
                <a:cubicBezTo>
                  <a:pt x="28218" y="45899"/>
                  <a:pt x="28206" y="45851"/>
                  <a:pt x="28183" y="45827"/>
                </a:cubicBezTo>
                <a:cubicBezTo>
                  <a:pt x="28183" y="45815"/>
                  <a:pt x="28171" y="45815"/>
                  <a:pt x="28171" y="45815"/>
                </a:cubicBezTo>
                <a:cubicBezTo>
                  <a:pt x="28159" y="45804"/>
                  <a:pt x="28147" y="45780"/>
                  <a:pt x="28123" y="45768"/>
                </a:cubicBezTo>
                <a:cubicBezTo>
                  <a:pt x="24904" y="43778"/>
                  <a:pt x="21578" y="43265"/>
                  <a:pt x="19009" y="43265"/>
                </a:cubicBezTo>
                <a:cubicBezTo>
                  <a:pt x="16552" y="43265"/>
                  <a:pt x="14787" y="43734"/>
                  <a:pt x="14467" y="43827"/>
                </a:cubicBezTo>
                <a:cubicBezTo>
                  <a:pt x="12572" y="43508"/>
                  <a:pt x="11223" y="43433"/>
                  <a:pt x="10353" y="43433"/>
                </a:cubicBezTo>
                <a:cubicBezTo>
                  <a:pt x="10118" y="43433"/>
                  <a:pt x="9918" y="43439"/>
                  <a:pt x="9752" y="43446"/>
                </a:cubicBezTo>
                <a:cubicBezTo>
                  <a:pt x="10573" y="42613"/>
                  <a:pt x="11466" y="41660"/>
                  <a:pt x="12395" y="40577"/>
                </a:cubicBezTo>
                <a:cubicBezTo>
                  <a:pt x="12788" y="40124"/>
                  <a:pt x="13181" y="39636"/>
                  <a:pt x="13597" y="39112"/>
                </a:cubicBezTo>
                <a:cubicBezTo>
                  <a:pt x="13609" y="39100"/>
                  <a:pt x="13621" y="39100"/>
                  <a:pt x="13621" y="39088"/>
                </a:cubicBezTo>
                <a:cubicBezTo>
                  <a:pt x="13740" y="38934"/>
                  <a:pt x="13871" y="38779"/>
                  <a:pt x="13990" y="38624"/>
                </a:cubicBezTo>
                <a:cubicBezTo>
                  <a:pt x="14014" y="38612"/>
                  <a:pt x="14038" y="38612"/>
                  <a:pt x="14050" y="38600"/>
                </a:cubicBezTo>
                <a:cubicBezTo>
                  <a:pt x="14061" y="38590"/>
                  <a:pt x="15137" y="37955"/>
                  <a:pt x="17702" y="37955"/>
                </a:cubicBezTo>
                <a:cubicBezTo>
                  <a:pt x="17993" y="37955"/>
                  <a:pt x="18304" y="37963"/>
                  <a:pt x="18634" y="37981"/>
                </a:cubicBezTo>
                <a:cubicBezTo>
                  <a:pt x="19134" y="40148"/>
                  <a:pt x="21682" y="41386"/>
                  <a:pt x="23896" y="41624"/>
                </a:cubicBezTo>
                <a:cubicBezTo>
                  <a:pt x="24396" y="41684"/>
                  <a:pt x="24908" y="41708"/>
                  <a:pt x="25420" y="41708"/>
                </a:cubicBezTo>
                <a:cubicBezTo>
                  <a:pt x="26385" y="41708"/>
                  <a:pt x="27373" y="41613"/>
                  <a:pt x="28373" y="41422"/>
                </a:cubicBezTo>
                <a:cubicBezTo>
                  <a:pt x="30242" y="41065"/>
                  <a:pt x="31612" y="41053"/>
                  <a:pt x="31755" y="41053"/>
                </a:cubicBezTo>
                <a:lnTo>
                  <a:pt x="31766" y="41053"/>
                </a:lnTo>
                <a:cubicBezTo>
                  <a:pt x="31790" y="41053"/>
                  <a:pt x="31814" y="41053"/>
                  <a:pt x="31838" y="41041"/>
                </a:cubicBezTo>
                <a:cubicBezTo>
                  <a:pt x="31838" y="41041"/>
                  <a:pt x="31850" y="41041"/>
                  <a:pt x="31850" y="41029"/>
                </a:cubicBezTo>
                <a:cubicBezTo>
                  <a:pt x="31874" y="41029"/>
                  <a:pt x="31885" y="41029"/>
                  <a:pt x="31897" y="41017"/>
                </a:cubicBezTo>
                <a:cubicBezTo>
                  <a:pt x="31897" y="41017"/>
                  <a:pt x="31909" y="41005"/>
                  <a:pt x="31909" y="41005"/>
                </a:cubicBezTo>
                <a:cubicBezTo>
                  <a:pt x="31921" y="40993"/>
                  <a:pt x="31933" y="40981"/>
                  <a:pt x="31945" y="40970"/>
                </a:cubicBezTo>
                <a:cubicBezTo>
                  <a:pt x="31945" y="40970"/>
                  <a:pt x="31945" y="40958"/>
                  <a:pt x="31957" y="40958"/>
                </a:cubicBezTo>
                <a:cubicBezTo>
                  <a:pt x="31957" y="40946"/>
                  <a:pt x="31969" y="40946"/>
                  <a:pt x="31969" y="40934"/>
                </a:cubicBezTo>
                <a:cubicBezTo>
                  <a:pt x="31969" y="40922"/>
                  <a:pt x="31969" y="40922"/>
                  <a:pt x="31981" y="40910"/>
                </a:cubicBezTo>
                <a:cubicBezTo>
                  <a:pt x="31981" y="40910"/>
                  <a:pt x="31981" y="40898"/>
                  <a:pt x="31981" y="40898"/>
                </a:cubicBezTo>
                <a:cubicBezTo>
                  <a:pt x="31993" y="40886"/>
                  <a:pt x="31993" y="40862"/>
                  <a:pt x="31993" y="40839"/>
                </a:cubicBezTo>
                <a:cubicBezTo>
                  <a:pt x="31993" y="40815"/>
                  <a:pt x="31993" y="40803"/>
                  <a:pt x="31993" y="40779"/>
                </a:cubicBezTo>
                <a:cubicBezTo>
                  <a:pt x="31993" y="40779"/>
                  <a:pt x="31993" y="40779"/>
                  <a:pt x="31981" y="40767"/>
                </a:cubicBezTo>
                <a:cubicBezTo>
                  <a:pt x="31981" y="40755"/>
                  <a:pt x="31969" y="40731"/>
                  <a:pt x="31969" y="40720"/>
                </a:cubicBezTo>
                <a:cubicBezTo>
                  <a:pt x="31957" y="40720"/>
                  <a:pt x="31957" y="40708"/>
                  <a:pt x="31957" y="40708"/>
                </a:cubicBezTo>
                <a:cubicBezTo>
                  <a:pt x="31945" y="40696"/>
                  <a:pt x="31933" y="40672"/>
                  <a:pt x="31921" y="40660"/>
                </a:cubicBezTo>
                <a:lnTo>
                  <a:pt x="31909" y="40660"/>
                </a:lnTo>
                <a:cubicBezTo>
                  <a:pt x="28481" y="37721"/>
                  <a:pt x="24962" y="37038"/>
                  <a:pt x="22429" y="37038"/>
                </a:cubicBezTo>
                <a:cubicBezTo>
                  <a:pt x="21515" y="37038"/>
                  <a:pt x="20729" y="37127"/>
                  <a:pt x="20122" y="37231"/>
                </a:cubicBezTo>
                <a:cubicBezTo>
                  <a:pt x="20086" y="37231"/>
                  <a:pt x="20051" y="37231"/>
                  <a:pt x="20015" y="37255"/>
                </a:cubicBezTo>
                <a:cubicBezTo>
                  <a:pt x="19360" y="37374"/>
                  <a:pt x="18931" y="37505"/>
                  <a:pt x="18801" y="37541"/>
                </a:cubicBezTo>
                <a:cubicBezTo>
                  <a:pt x="18412" y="37517"/>
                  <a:pt x="18049" y="37507"/>
                  <a:pt x="17711" y="37507"/>
                </a:cubicBezTo>
                <a:cubicBezTo>
                  <a:pt x="16163" y="37507"/>
                  <a:pt x="15132" y="37726"/>
                  <a:pt x="14526" y="37922"/>
                </a:cubicBezTo>
                <a:cubicBezTo>
                  <a:pt x="15431" y="36719"/>
                  <a:pt x="16384" y="35362"/>
                  <a:pt x="17336" y="33850"/>
                </a:cubicBezTo>
                <a:cubicBezTo>
                  <a:pt x="17360" y="33826"/>
                  <a:pt x="17384" y="33790"/>
                  <a:pt x="17396" y="33754"/>
                </a:cubicBezTo>
                <a:cubicBezTo>
                  <a:pt x="17550" y="33492"/>
                  <a:pt x="17717" y="33242"/>
                  <a:pt x="17872" y="32981"/>
                </a:cubicBezTo>
                <a:cubicBezTo>
                  <a:pt x="18193" y="32957"/>
                  <a:pt x="18991" y="32790"/>
                  <a:pt x="21122" y="32219"/>
                </a:cubicBezTo>
                <a:cubicBezTo>
                  <a:pt x="22904" y="34480"/>
                  <a:pt x="26005" y="34893"/>
                  <a:pt x="27998" y="34893"/>
                </a:cubicBezTo>
                <a:cubicBezTo>
                  <a:pt x="28629" y="34893"/>
                  <a:pt x="29148" y="34851"/>
                  <a:pt x="29480" y="34814"/>
                </a:cubicBezTo>
                <a:cubicBezTo>
                  <a:pt x="29933" y="34766"/>
                  <a:pt x="30326" y="34743"/>
                  <a:pt x="30695" y="34731"/>
                </a:cubicBezTo>
                <a:cubicBezTo>
                  <a:pt x="31171" y="34716"/>
                  <a:pt x="31600" y="34710"/>
                  <a:pt x="31985" y="34710"/>
                </a:cubicBezTo>
                <a:cubicBezTo>
                  <a:pt x="34102" y="34710"/>
                  <a:pt x="34888" y="34897"/>
                  <a:pt x="34898" y="34897"/>
                </a:cubicBezTo>
                <a:lnTo>
                  <a:pt x="35005" y="34897"/>
                </a:lnTo>
                <a:cubicBezTo>
                  <a:pt x="35017" y="34897"/>
                  <a:pt x="35017" y="34886"/>
                  <a:pt x="35029" y="34886"/>
                </a:cubicBezTo>
                <a:cubicBezTo>
                  <a:pt x="35041" y="34886"/>
                  <a:pt x="35053" y="34886"/>
                  <a:pt x="35064" y="34874"/>
                </a:cubicBezTo>
                <a:cubicBezTo>
                  <a:pt x="35064" y="34874"/>
                  <a:pt x="35076" y="34862"/>
                  <a:pt x="35076" y="34862"/>
                </a:cubicBezTo>
                <a:cubicBezTo>
                  <a:pt x="35088" y="34862"/>
                  <a:pt x="35100" y="34850"/>
                  <a:pt x="35100" y="34850"/>
                </a:cubicBezTo>
                <a:cubicBezTo>
                  <a:pt x="35112" y="34838"/>
                  <a:pt x="35112" y="34838"/>
                  <a:pt x="35124" y="34826"/>
                </a:cubicBezTo>
                <a:cubicBezTo>
                  <a:pt x="35124" y="34826"/>
                  <a:pt x="35124" y="34826"/>
                  <a:pt x="35136" y="34814"/>
                </a:cubicBezTo>
                <a:cubicBezTo>
                  <a:pt x="35136" y="34814"/>
                  <a:pt x="35136" y="34802"/>
                  <a:pt x="35148" y="34802"/>
                </a:cubicBezTo>
                <a:cubicBezTo>
                  <a:pt x="35148" y="34802"/>
                  <a:pt x="35148" y="34790"/>
                  <a:pt x="35148" y="34790"/>
                </a:cubicBezTo>
                <a:cubicBezTo>
                  <a:pt x="35160" y="34766"/>
                  <a:pt x="35172" y="34743"/>
                  <a:pt x="35172" y="34731"/>
                </a:cubicBezTo>
                <a:cubicBezTo>
                  <a:pt x="35172" y="34731"/>
                  <a:pt x="35172" y="34719"/>
                  <a:pt x="35172" y="34719"/>
                </a:cubicBezTo>
                <a:cubicBezTo>
                  <a:pt x="35184" y="34695"/>
                  <a:pt x="35184" y="34683"/>
                  <a:pt x="35184" y="34659"/>
                </a:cubicBezTo>
                <a:cubicBezTo>
                  <a:pt x="35184" y="34635"/>
                  <a:pt x="35172" y="34612"/>
                  <a:pt x="35160" y="34600"/>
                </a:cubicBezTo>
                <a:cubicBezTo>
                  <a:pt x="35160" y="34588"/>
                  <a:pt x="35160" y="34588"/>
                  <a:pt x="35160" y="34588"/>
                </a:cubicBezTo>
                <a:cubicBezTo>
                  <a:pt x="35148" y="34564"/>
                  <a:pt x="35136" y="34540"/>
                  <a:pt x="35124" y="34528"/>
                </a:cubicBezTo>
                <a:cubicBezTo>
                  <a:pt x="32243" y="31331"/>
                  <a:pt x="28943" y="30594"/>
                  <a:pt x="26487" y="30594"/>
                </a:cubicBezTo>
                <a:cubicBezTo>
                  <a:pt x="26263" y="30594"/>
                  <a:pt x="26046" y="30600"/>
                  <a:pt x="25837" y="30611"/>
                </a:cubicBezTo>
                <a:cubicBezTo>
                  <a:pt x="23242" y="30754"/>
                  <a:pt x="21360" y="31647"/>
                  <a:pt x="21134" y="31754"/>
                </a:cubicBezTo>
                <a:cubicBezTo>
                  <a:pt x="19432" y="32219"/>
                  <a:pt x="18586" y="32409"/>
                  <a:pt x="18169" y="32492"/>
                </a:cubicBezTo>
                <a:cubicBezTo>
                  <a:pt x="18824" y="31385"/>
                  <a:pt x="19479" y="30218"/>
                  <a:pt x="20110" y="28968"/>
                </a:cubicBezTo>
                <a:cubicBezTo>
                  <a:pt x="20134" y="28944"/>
                  <a:pt x="20146" y="28920"/>
                  <a:pt x="20158" y="28897"/>
                </a:cubicBezTo>
                <a:cubicBezTo>
                  <a:pt x="20158" y="28897"/>
                  <a:pt x="20170" y="28885"/>
                  <a:pt x="20170" y="28861"/>
                </a:cubicBezTo>
                <a:cubicBezTo>
                  <a:pt x="20313" y="28563"/>
                  <a:pt x="20467" y="28266"/>
                  <a:pt x="20610" y="27968"/>
                </a:cubicBezTo>
                <a:cubicBezTo>
                  <a:pt x="20610" y="27968"/>
                  <a:pt x="20622" y="27968"/>
                  <a:pt x="20622" y="27956"/>
                </a:cubicBezTo>
                <a:cubicBezTo>
                  <a:pt x="20634" y="27956"/>
                  <a:pt x="21122" y="27313"/>
                  <a:pt x="23170" y="26599"/>
                </a:cubicBezTo>
                <a:cubicBezTo>
                  <a:pt x="24504" y="27742"/>
                  <a:pt x="26159" y="28063"/>
                  <a:pt x="27599" y="28063"/>
                </a:cubicBezTo>
                <a:cubicBezTo>
                  <a:pt x="28921" y="28063"/>
                  <a:pt x="30064" y="27789"/>
                  <a:pt x="30588" y="27647"/>
                </a:cubicBezTo>
                <a:cubicBezTo>
                  <a:pt x="31171" y="27480"/>
                  <a:pt x="31707" y="27361"/>
                  <a:pt x="32231" y="27254"/>
                </a:cubicBezTo>
                <a:cubicBezTo>
                  <a:pt x="34850" y="26765"/>
                  <a:pt x="38196" y="26563"/>
                  <a:pt x="38232" y="26551"/>
                </a:cubicBezTo>
                <a:cubicBezTo>
                  <a:pt x="38255" y="26551"/>
                  <a:pt x="38267" y="26551"/>
                  <a:pt x="38291" y="26539"/>
                </a:cubicBezTo>
                <a:lnTo>
                  <a:pt x="38303" y="26539"/>
                </a:lnTo>
                <a:cubicBezTo>
                  <a:pt x="38315" y="26527"/>
                  <a:pt x="38339" y="26515"/>
                  <a:pt x="38351" y="26504"/>
                </a:cubicBezTo>
                <a:cubicBezTo>
                  <a:pt x="38374" y="26492"/>
                  <a:pt x="38386" y="26480"/>
                  <a:pt x="38398" y="26456"/>
                </a:cubicBezTo>
                <a:cubicBezTo>
                  <a:pt x="38398" y="26456"/>
                  <a:pt x="38398" y="26456"/>
                  <a:pt x="38398" y="26444"/>
                </a:cubicBezTo>
                <a:cubicBezTo>
                  <a:pt x="38410" y="26432"/>
                  <a:pt x="38422" y="26408"/>
                  <a:pt x="38422" y="26396"/>
                </a:cubicBezTo>
                <a:lnTo>
                  <a:pt x="38422" y="26384"/>
                </a:lnTo>
                <a:cubicBezTo>
                  <a:pt x="38446" y="26361"/>
                  <a:pt x="38446" y="26349"/>
                  <a:pt x="38446" y="26325"/>
                </a:cubicBezTo>
                <a:lnTo>
                  <a:pt x="38446" y="26313"/>
                </a:lnTo>
                <a:cubicBezTo>
                  <a:pt x="38446" y="26289"/>
                  <a:pt x="38446" y="26277"/>
                  <a:pt x="38434" y="26253"/>
                </a:cubicBezTo>
                <a:lnTo>
                  <a:pt x="38434" y="26242"/>
                </a:lnTo>
                <a:cubicBezTo>
                  <a:pt x="38422" y="26230"/>
                  <a:pt x="38410" y="26206"/>
                  <a:pt x="38398" y="26194"/>
                </a:cubicBezTo>
                <a:cubicBezTo>
                  <a:pt x="38386" y="26170"/>
                  <a:pt x="38374" y="26158"/>
                  <a:pt x="38351" y="26146"/>
                </a:cubicBezTo>
                <a:cubicBezTo>
                  <a:pt x="35573" y="24326"/>
                  <a:pt x="32937" y="23761"/>
                  <a:pt x="30737" y="23761"/>
                </a:cubicBezTo>
                <a:cubicBezTo>
                  <a:pt x="29570" y="23761"/>
                  <a:pt x="28526" y="23920"/>
                  <a:pt x="27647" y="24134"/>
                </a:cubicBezTo>
                <a:cubicBezTo>
                  <a:pt x="25051" y="24753"/>
                  <a:pt x="23384" y="25956"/>
                  <a:pt x="23134" y="26134"/>
                </a:cubicBezTo>
                <a:cubicBezTo>
                  <a:pt x="22146" y="26480"/>
                  <a:pt x="21491" y="26801"/>
                  <a:pt x="21051" y="27063"/>
                </a:cubicBezTo>
                <a:cubicBezTo>
                  <a:pt x="21515" y="26087"/>
                  <a:pt x="21968" y="25075"/>
                  <a:pt x="22408" y="24015"/>
                </a:cubicBezTo>
                <a:cubicBezTo>
                  <a:pt x="22420" y="23991"/>
                  <a:pt x="22432" y="23967"/>
                  <a:pt x="22432" y="23932"/>
                </a:cubicBezTo>
                <a:cubicBezTo>
                  <a:pt x="22599" y="23539"/>
                  <a:pt x="22753" y="23146"/>
                  <a:pt x="22908" y="22741"/>
                </a:cubicBezTo>
                <a:cubicBezTo>
                  <a:pt x="23075" y="22610"/>
                  <a:pt x="23730" y="22086"/>
                  <a:pt x="24492" y="21634"/>
                </a:cubicBezTo>
                <a:cubicBezTo>
                  <a:pt x="24885" y="21741"/>
                  <a:pt x="25266" y="21789"/>
                  <a:pt x="25623" y="21789"/>
                </a:cubicBezTo>
                <a:cubicBezTo>
                  <a:pt x="26802" y="21789"/>
                  <a:pt x="27778" y="21324"/>
                  <a:pt x="28456" y="20872"/>
                </a:cubicBezTo>
                <a:cubicBezTo>
                  <a:pt x="28873" y="20586"/>
                  <a:pt x="29266" y="20217"/>
                  <a:pt x="29659" y="19729"/>
                </a:cubicBezTo>
                <a:cubicBezTo>
                  <a:pt x="32374" y="16359"/>
                  <a:pt x="36398" y="15419"/>
                  <a:pt x="36446" y="15419"/>
                </a:cubicBezTo>
                <a:cubicBezTo>
                  <a:pt x="36469" y="15407"/>
                  <a:pt x="36481" y="15407"/>
                  <a:pt x="36505" y="15395"/>
                </a:cubicBezTo>
                <a:lnTo>
                  <a:pt x="36505" y="15383"/>
                </a:lnTo>
                <a:cubicBezTo>
                  <a:pt x="36529" y="15371"/>
                  <a:pt x="36541" y="15359"/>
                  <a:pt x="36553" y="15347"/>
                </a:cubicBezTo>
                <a:cubicBezTo>
                  <a:pt x="36553" y="15347"/>
                  <a:pt x="36565" y="15347"/>
                  <a:pt x="36565" y="15335"/>
                </a:cubicBezTo>
                <a:cubicBezTo>
                  <a:pt x="36577" y="15324"/>
                  <a:pt x="36588" y="15312"/>
                  <a:pt x="36600" y="15288"/>
                </a:cubicBezTo>
                <a:cubicBezTo>
                  <a:pt x="36600" y="15264"/>
                  <a:pt x="36612" y="15252"/>
                  <a:pt x="36612" y="15228"/>
                </a:cubicBezTo>
                <a:cubicBezTo>
                  <a:pt x="36612" y="15228"/>
                  <a:pt x="36612" y="15216"/>
                  <a:pt x="36612" y="15216"/>
                </a:cubicBezTo>
                <a:cubicBezTo>
                  <a:pt x="36612" y="15205"/>
                  <a:pt x="36612" y="15205"/>
                  <a:pt x="36612" y="15205"/>
                </a:cubicBezTo>
                <a:cubicBezTo>
                  <a:pt x="36612" y="15181"/>
                  <a:pt x="36612" y="15169"/>
                  <a:pt x="36612" y="15157"/>
                </a:cubicBezTo>
                <a:cubicBezTo>
                  <a:pt x="36612" y="15145"/>
                  <a:pt x="36600" y="15145"/>
                  <a:pt x="36600" y="15145"/>
                </a:cubicBezTo>
                <a:cubicBezTo>
                  <a:pt x="36600" y="15121"/>
                  <a:pt x="36588" y="15109"/>
                  <a:pt x="36577" y="15085"/>
                </a:cubicBezTo>
                <a:cubicBezTo>
                  <a:pt x="36565" y="15062"/>
                  <a:pt x="36553" y="15050"/>
                  <a:pt x="36541" y="15038"/>
                </a:cubicBezTo>
                <a:cubicBezTo>
                  <a:pt x="36541" y="15038"/>
                  <a:pt x="36529" y="15026"/>
                  <a:pt x="36529" y="15026"/>
                </a:cubicBezTo>
                <a:cubicBezTo>
                  <a:pt x="36517" y="15014"/>
                  <a:pt x="36493" y="15002"/>
                  <a:pt x="36481" y="14990"/>
                </a:cubicBezTo>
                <a:cubicBezTo>
                  <a:pt x="35199" y="14456"/>
                  <a:pt x="33969" y="14190"/>
                  <a:pt x="32798" y="14190"/>
                </a:cubicBezTo>
                <a:cubicBezTo>
                  <a:pt x="31751" y="14190"/>
                  <a:pt x="30751" y="14402"/>
                  <a:pt x="29802" y="14824"/>
                </a:cubicBezTo>
                <a:cubicBezTo>
                  <a:pt x="26159" y="16455"/>
                  <a:pt x="24504" y="20598"/>
                  <a:pt x="24265" y="21253"/>
                </a:cubicBezTo>
                <a:cubicBezTo>
                  <a:pt x="23873" y="21491"/>
                  <a:pt x="23503" y="21741"/>
                  <a:pt x="23206" y="21955"/>
                </a:cubicBezTo>
                <a:cubicBezTo>
                  <a:pt x="23694" y="20658"/>
                  <a:pt x="24146" y="19312"/>
                  <a:pt x="24575" y="17907"/>
                </a:cubicBezTo>
                <a:cubicBezTo>
                  <a:pt x="28159" y="12645"/>
                  <a:pt x="27814" y="8073"/>
                  <a:pt x="26885" y="5168"/>
                </a:cubicBezTo>
                <a:cubicBezTo>
                  <a:pt x="25885" y="2036"/>
                  <a:pt x="24063" y="167"/>
                  <a:pt x="23968" y="60"/>
                </a:cubicBezTo>
                <a:lnTo>
                  <a:pt x="23956" y="60"/>
                </a:lnTo>
                <a:cubicBezTo>
                  <a:pt x="23944" y="48"/>
                  <a:pt x="23932" y="36"/>
                  <a:pt x="23908" y="24"/>
                </a:cubicBezTo>
                <a:cubicBezTo>
                  <a:pt x="23908" y="24"/>
                  <a:pt x="23908" y="24"/>
                  <a:pt x="23896" y="12"/>
                </a:cubicBezTo>
                <a:cubicBezTo>
                  <a:pt x="23884" y="12"/>
                  <a:pt x="23861" y="0"/>
                  <a:pt x="238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8"/>
          <p:cNvSpPr/>
          <p:nvPr/>
        </p:nvSpPr>
        <p:spPr>
          <a:xfrm rot="882112">
            <a:off x="348053" y="1326431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8"/>
          <p:cNvSpPr/>
          <p:nvPr/>
        </p:nvSpPr>
        <p:spPr>
          <a:xfrm rot="882112">
            <a:off x="8147741" y="4295906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3">
            <a:alphaModFix/>
          </a:blip>
          <a:srcRect l="328" t="2691" b="24949"/>
          <a:stretch/>
        </p:blipFill>
        <p:spPr>
          <a:xfrm>
            <a:off x="-853" y="545137"/>
            <a:ext cx="9143998" cy="459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/>
          <p:nvPr/>
        </p:nvSpPr>
        <p:spPr>
          <a:xfrm>
            <a:off x="524700" y="1447246"/>
            <a:ext cx="8094600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subTitle" idx="1"/>
          </p:nvPr>
        </p:nvSpPr>
        <p:spPr>
          <a:xfrm>
            <a:off x="3151426" y="1810822"/>
            <a:ext cx="5153140" cy="2564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" dirty="0"/>
              <a:t>Development Platform: Unity</a:t>
            </a:r>
            <a:endParaRPr lang="zh-CN" altLang="en-US" dirty="0"/>
          </a:p>
          <a:p>
            <a:pPr marL="768350" lvl="1" indent="-285750" algn="just">
              <a:buFont typeface="Arial"/>
              <a:buChar char="•"/>
            </a:pPr>
            <a:r>
              <a:rPr lang="en" dirty="0"/>
              <a:t>Terrain Tool</a:t>
            </a:r>
          </a:p>
          <a:p>
            <a:pPr marL="768350" lvl="1" indent="-285750" algn="just">
              <a:buFont typeface="Arial"/>
              <a:buChar char="•"/>
            </a:pPr>
            <a:r>
              <a:rPr lang="en" dirty="0"/>
              <a:t>Tree Editor</a:t>
            </a:r>
          </a:p>
          <a:p>
            <a:pPr marL="285750" indent="-285750" algn="just">
              <a:buFont typeface="Arial"/>
              <a:buChar char="•"/>
            </a:pPr>
            <a:endParaRPr lang="en" dirty="0"/>
          </a:p>
          <a:p>
            <a:pPr marL="285750" indent="-285750" algn="just">
              <a:buFont typeface="Arial"/>
              <a:buChar char="•"/>
            </a:pPr>
            <a:r>
              <a:rPr lang="en" dirty="0"/>
              <a:t>Programming Language: C#</a:t>
            </a:r>
          </a:p>
          <a:p>
            <a:pPr marL="285750" indent="-285750" algn="just">
              <a:buFont typeface="Arial"/>
              <a:buChar char="•"/>
            </a:pPr>
            <a:endParaRPr lang="en" dirty="0"/>
          </a:p>
          <a:p>
            <a:pPr marL="285750" indent="-285750" algn="just">
              <a:buFont typeface="Arial"/>
              <a:buChar char="•"/>
            </a:pPr>
            <a:r>
              <a:rPr lang="en" dirty="0"/>
              <a:t>Data Storage: JSON Files</a:t>
            </a:r>
          </a:p>
          <a:p>
            <a:pPr marL="285750" indent="-285750" algn="just">
              <a:buFont typeface="Arial"/>
              <a:buChar char="•"/>
            </a:pPr>
            <a:endParaRPr lang="en" dirty="0"/>
          </a:p>
          <a:p>
            <a:pPr marL="285750" indent="-285750" algn="just">
              <a:buFont typeface="Arial"/>
              <a:buChar char="•"/>
            </a:pPr>
            <a:r>
              <a:rPr lang="en" dirty="0"/>
              <a:t>Parametric modeling instead of manual modeling</a:t>
            </a:r>
          </a:p>
          <a:p>
            <a:pPr marL="285750" indent="-285750" algn="just">
              <a:buFont typeface="Arial"/>
              <a:buChar char="•"/>
            </a:pPr>
            <a:endParaRPr lang="en" dirty="0"/>
          </a:p>
          <a:p>
            <a:pPr marL="0" indent="0" algn="just"/>
            <a:endParaRPr lang="en"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-267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Solution – Technical Details</a:t>
            </a:r>
            <a:endParaRPr lang="en-US"/>
          </a:p>
        </p:txBody>
      </p:sp>
      <p:sp>
        <p:nvSpPr>
          <p:cNvPr id="215" name="Google Shape;215;p38"/>
          <p:cNvSpPr/>
          <p:nvPr/>
        </p:nvSpPr>
        <p:spPr>
          <a:xfrm rot="20374689">
            <a:off x="558756" y="2069360"/>
            <a:ext cx="1424631" cy="1748215"/>
          </a:xfrm>
          <a:custGeom>
            <a:avLst/>
            <a:gdLst/>
            <a:ahLst/>
            <a:cxnLst/>
            <a:rect l="l" t="t" r="r" b="b"/>
            <a:pathLst>
              <a:path w="38446" h="47792" extrusionOk="0">
                <a:moveTo>
                  <a:pt x="24682" y="1679"/>
                </a:moveTo>
                <a:lnTo>
                  <a:pt x="24682" y="1679"/>
                </a:lnTo>
                <a:cubicBezTo>
                  <a:pt x="25266" y="2536"/>
                  <a:pt x="25980" y="3775"/>
                  <a:pt x="26468" y="5322"/>
                </a:cubicBezTo>
                <a:cubicBezTo>
                  <a:pt x="27302" y="7954"/>
                  <a:pt x="27647" y="11990"/>
                  <a:pt x="24825" y="16693"/>
                </a:cubicBezTo>
                <a:cubicBezTo>
                  <a:pt x="26325" y="8680"/>
                  <a:pt x="25432" y="3929"/>
                  <a:pt x="24682" y="1679"/>
                </a:cubicBezTo>
                <a:close/>
                <a:moveTo>
                  <a:pt x="24337" y="2108"/>
                </a:moveTo>
                <a:cubicBezTo>
                  <a:pt x="24527" y="2715"/>
                  <a:pt x="24706" y="3465"/>
                  <a:pt x="24861" y="4382"/>
                </a:cubicBezTo>
                <a:cubicBezTo>
                  <a:pt x="25599" y="8859"/>
                  <a:pt x="24944" y="13847"/>
                  <a:pt x="24230" y="17371"/>
                </a:cubicBezTo>
                <a:cubicBezTo>
                  <a:pt x="23563" y="16705"/>
                  <a:pt x="21956" y="14728"/>
                  <a:pt x="22456" y="11525"/>
                </a:cubicBezTo>
                <a:cubicBezTo>
                  <a:pt x="22539" y="11014"/>
                  <a:pt x="22682" y="10490"/>
                  <a:pt x="22896" y="9906"/>
                </a:cubicBezTo>
                <a:cubicBezTo>
                  <a:pt x="23075" y="9430"/>
                  <a:pt x="23373" y="8585"/>
                  <a:pt x="23658" y="7525"/>
                </a:cubicBezTo>
                <a:lnTo>
                  <a:pt x="23658" y="7525"/>
                </a:lnTo>
                <a:cubicBezTo>
                  <a:pt x="23670" y="8775"/>
                  <a:pt x="23658" y="11025"/>
                  <a:pt x="23408" y="12764"/>
                </a:cubicBezTo>
                <a:cubicBezTo>
                  <a:pt x="23384" y="12883"/>
                  <a:pt x="23468" y="12990"/>
                  <a:pt x="23599" y="13014"/>
                </a:cubicBezTo>
                <a:lnTo>
                  <a:pt x="23623" y="13014"/>
                </a:lnTo>
                <a:cubicBezTo>
                  <a:pt x="23730" y="13014"/>
                  <a:pt x="23825" y="12930"/>
                  <a:pt x="23849" y="12823"/>
                </a:cubicBezTo>
                <a:cubicBezTo>
                  <a:pt x="24230" y="10275"/>
                  <a:pt x="24087" y="6620"/>
                  <a:pt x="24087" y="6584"/>
                </a:cubicBezTo>
                <a:cubicBezTo>
                  <a:pt x="24075" y="6489"/>
                  <a:pt x="24015" y="6406"/>
                  <a:pt x="23932" y="6382"/>
                </a:cubicBezTo>
                <a:cubicBezTo>
                  <a:pt x="24218" y="5060"/>
                  <a:pt x="24420" y="3548"/>
                  <a:pt x="24337" y="2108"/>
                </a:cubicBezTo>
                <a:close/>
                <a:moveTo>
                  <a:pt x="32774" y="14640"/>
                </a:moveTo>
                <a:cubicBezTo>
                  <a:pt x="33569" y="14640"/>
                  <a:pt x="34393" y="14769"/>
                  <a:pt x="35243" y="15026"/>
                </a:cubicBezTo>
                <a:cubicBezTo>
                  <a:pt x="30361" y="15419"/>
                  <a:pt x="26932" y="18324"/>
                  <a:pt x="25313" y="20038"/>
                </a:cubicBezTo>
                <a:cubicBezTo>
                  <a:pt x="26099" y="18550"/>
                  <a:pt x="27611" y="16288"/>
                  <a:pt x="29980" y="15228"/>
                </a:cubicBezTo>
                <a:cubicBezTo>
                  <a:pt x="30866" y="14835"/>
                  <a:pt x="31799" y="14640"/>
                  <a:pt x="32774" y="14640"/>
                </a:cubicBezTo>
                <a:close/>
                <a:moveTo>
                  <a:pt x="16003" y="12919"/>
                </a:moveTo>
                <a:cubicBezTo>
                  <a:pt x="18217" y="13526"/>
                  <a:pt x="19836" y="14931"/>
                  <a:pt x="20825" y="17121"/>
                </a:cubicBezTo>
                <a:cubicBezTo>
                  <a:pt x="21587" y="18812"/>
                  <a:pt x="21718" y="20455"/>
                  <a:pt x="21741" y="20991"/>
                </a:cubicBezTo>
                <a:cubicBezTo>
                  <a:pt x="21670" y="21003"/>
                  <a:pt x="21610" y="21015"/>
                  <a:pt x="21551" y="21027"/>
                </a:cubicBezTo>
                <a:cubicBezTo>
                  <a:pt x="20003" y="16145"/>
                  <a:pt x="17586" y="13907"/>
                  <a:pt x="16003" y="12919"/>
                </a:cubicBezTo>
                <a:close/>
                <a:moveTo>
                  <a:pt x="15812" y="13347"/>
                </a:moveTo>
                <a:lnTo>
                  <a:pt x="15812" y="13347"/>
                </a:lnTo>
                <a:cubicBezTo>
                  <a:pt x="17324" y="14323"/>
                  <a:pt x="19622" y="16478"/>
                  <a:pt x="21098" y="21062"/>
                </a:cubicBezTo>
                <a:cubicBezTo>
                  <a:pt x="20836" y="21062"/>
                  <a:pt x="20598" y="21039"/>
                  <a:pt x="20360" y="20979"/>
                </a:cubicBezTo>
                <a:cubicBezTo>
                  <a:pt x="20051" y="19884"/>
                  <a:pt x="19015" y="18098"/>
                  <a:pt x="18967" y="18014"/>
                </a:cubicBezTo>
                <a:cubicBezTo>
                  <a:pt x="18929" y="17945"/>
                  <a:pt x="18856" y="17906"/>
                  <a:pt x="18780" y="17906"/>
                </a:cubicBezTo>
                <a:cubicBezTo>
                  <a:pt x="18738" y="17906"/>
                  <a:pt x="18696" y="17918"/>
                  <a:pt x="18658" y="17943"/>
                </a:cubicBezTo>
                <a:cubicBezTo>
                  <a:pt x="18550" y="18002"/>
                  <a:pt x="18515" y="18133"/>
                  <a:pt x="18586" y="18241"/>
                </a:cubicBezTo>
                <a:cubicBezTo>
                  <a:pt x="18586" y="18264"/>
                  <a:pt x="19443" y="19741"/>
                  <a:pt x="19824" y="20789"/>
                </a:cubicBezTo>
                <a:cubicBezTo>
                  <a:pt x="19729" y="20741"/>
                  <a:pt x="19634" y="20681"/>
                  <a:pt x="19539" y="20622"/>
                </a:cubicBezTo>
                <a:cubicBezTo>
                  <a:pt x="17646" y="19407"/>
                  <a:pt x="17050" y="16133"/>
                  <a:pt x="17038" y="16097"/>
                </a:cubicBezTo>
                <a:cubicBezTo>
                  <a:pt x="17038" y="16097"/>
                  <a:pt x="17038" y="16086"/>
                  <a:pt x="17038" y="16086"/>
                </a:cubicBezTo>
                <a:cubicBezTo>
                  <a:pt x="16729" y="14812"/>
                  <a:pt x="16264" y="13942"/>
                  <a:pt x="15812" y="13347"/>
                </a:cubicBezTo>
                <a:close/>
                <a:moveTo>
                  <a:pt x="34707" y="15526"/>
                </a:moveTo>
                <a:lnTo>
                  <a:pt x="34707" y="15526"/>
                </a:lnTo>
                <a:cubicBezTo>
                  <a:pt x="33231" y="16121"/>
                  <a:pt x="31040" y="17312"/>
                  <a:pt x="29314" y="19455"/>
                </a:cubicBezTo>
                <a:cubicBezTo>
                  <a:pt x="28945" y="19907"/>
                  <a:pt x="28587" y="20253"/>
                  <a:pt x="28206" y="20503"/>
                </a:cubicBezTo>
                <a:cubicBezTo>
                  <a:pt x="27683" y="20860"/>
                  <a:pt x="26956" y="21217"/>
                  <a:pt x="26111" y="21312"/>
                </a:cubicBezTo>
                <a:cubicBezTo>
                  <a:pt x="26528" y="20836"/>
                  <a:pt x="27349" y="19991"/>
                  <a:pt x="28456" y="19443"/>
                </a:cubicBezTo>
                <a:cubicBezTo>
                  <a:pt x="28564" y="19384"/>
                  <a:pt x="28611" y="19253"/>
                  <a:pt x="28564" y="19145"/>
                </a:cubicBezTo>
                <a:cubicBezTo>
                  <a:pt x="28520" y="19067"/>
                  <a:pt x="28437" y="19020"/>
                  <a:pt x="28354" y="19020"/>
                </a:cubicBezTo>
                <a:cubicBezTo>
                  <a:pt x="28324" y="19020"/>
                  <a:pt x="28294" y="19026"/>
                  <a:pt x="28266" y="19038"/>
                </a:cubicBezTo>
                <a:cubicBezTo>
                  <a:pt x="26766" y="19777"/>
                  <a:pt x="25778" y="20991"/>
                  <a:pt x="25516" y="21348"/>
                </a:cubicBezTo>
                <a:cubicBezTo>
                  <a:pt x="25289" y="21336"/>
                  <a:pt x="25075" y="21312"/>
                  <a:pt x="24837" y="21265"/>
                </a:cubicBezTo>
                <a:cubicBezTo>
                  <a:pt x="25682" y="20193"/>
                  <a:pt x="29183" y="16217"/>
                  <a:pt x="34707" y="15526"/>
                </a:cubicBezTo>
                <a:close/>
                <a:moveTo>
                  <a:pt x="12014" y="19336"/>
                </a:moveTo>
                <a:lnTo>
                  <a:pt x="12014" y="19336"/>
                </a:lnTo>
                <a:cubicBezTo>
                  <a:pt x="16395" y="20527"/>
                  <a:pt x="18289" y="23979"/>
                  <a:pt x="18824" y="25182"/>
                </a:cubicBezTo>
                <a:cubicBezTo>
                  <a:pt x="17217" y="24622"/>
                  <a:pt x="16003" y="23217"/>
                  <a:pt x="15395" y="22384"/>
                </a:cubicBezTo>
                <a:cubicBezTo>
                  <a:pt x="14467" y="21098"/>
                  <a:pt x="13347" y="20086"/>
                  <a:pt x="12097" y="19384"/>
                </a:cubicBezTo>
                <a:cubicBezTo>
                  <a:pt x="12073" y="19360"/>
                  <a:pt x="12038" y="19348"/>
                  <a:pt x="12014" y="19336"/>
                </a:cubicBezTo>
                <a:close/>
                <a:moveTo>
                  <a:pt x="30734" y="24204"/>
                </a:moveTo>
                <a:cubicBezTo>
                  <a:pt x="32512" y="24204"/>
                  <a:pt x="34584" y="24587"/>
                  <a:pt x="36791" y="25742"/>
                </a:cubicBezTo>
                <a:cubicBezTo>
                  <a:pt x="34636" y="25277"/>
                  <a:pt x="32592" y="25111"/>
                  <a:pt x="30774" y="25111"/>
                </a:cubicBezTo>
                <a:cubicBezTo>
                  <a:pt x="28120" y="25111"/>
                  <a:pt x="25946" y="25464"/>
                  <a:pt x="24611" y="25753"/>
                </a:cubicBezTo>
                <a:cubicBezTo>
                  <a:pt x="25373" y="25349"/>
                  <a:pt x="26456" y="24872"/>
                  <a:pt x="27766" y="24563"/>
                </a:cubicBezTo>
                <a:cubicBezTo>
                  <a:pt x="28612" y="24356"/>
                  <a:pt x="29615" y="24204"/>
                  <a:pt x="30734" y="24204"/>
                </a:cubicBezTo>
                <a:close/>
                <a:moveTo>
                  <a:pt x="11502" y="19562"/>
                </a:moveTo>
                <a:lnTo>
                  <a:pt x="11502" y="19562"/>
                </a:lnTo>
                <a:cubicBezTo>
                  <a:pt x="11621" y="19622"/>
                  <a:pt x="11752" y="19693"/>
                  <a:pt x="11883" y="19765"/>
                </a:cubicBezTo>
                <a:cubicBezTo>
                  <a:pt x="13074" y="20443"/>
                  <a:pt x="14145" y="21420"/>
                  <a:pt x="15038" y="22646"/>
                </a:cubicBezTo>
                <a:cubicBezTo>
                  <a:pt x="15657" y="23503"/>
                  <a:pt x="16896" y="24932"/>
                  <a:pt x="18550" y="25563"/>
                </a:cubicBezTo>
                <a:cubicBezTo>
                  <a:pt x="18138" y="25706"/>
                  <a:pt x="17734" y="25778"/>
                  <a:pt x="17341" y="25778"/>
                </a:cubicBezTo>
                <a:cubicBezTo>
                  <a:pt x="16917" y="25778"/>
                  <a:pt x="16505" y="25694"/>
                  <a:pt x="16110" y="25527"/>
                </a:cubicBezTo>
                <a:cubicBezTo>
                  <a:pt x="14610" y="24920"/>
                  <a:pt x="13645" y="23253"/>
                  <a:pt x="13205" y="22324"/>
                </a:cubicBezTo>
                <a:lnTo>
                  <a:pt x="13205" y="22324"/>
                </a:lnTo>
                <a:cubicBezTo>
                  <a:pt x="13764" y="22944"/>
                  <a:pt x="14443" y="23658"/>
                  <a:pt x="15038" y="24194"/>
                </a:cubicBezTo>
                <a:cubicBezTo>
                  <a:pt x="15074" y="24241"/>
                  <a:pt x="15133" y="24253"/>
                  <a:pt x="15181" y="24253"/>
                </a:cubicBezTo>
                <a:cubicBezTo>
                  <a:pt x="15241" y="24253"/>
                  <a:pt x="15300" y="24229"/>
                  <a:pt x="15348" y="24182"/>
                </a:cubicBezTo>
                <a:cubicBezTo>
                  <a:pt x="15431" y="24087"/>
                  <a:pt x="15419" y="23956"/>
                  <a:pt x="15336" y="23872"/>
                </a:cubicBezTo>
                <a:cubicBezTo>
                  <a:pt x="14133" y="22765"/>
                  <a:pt x="12550" y="20908"/>
                  <a:pt x="12407" y="20741"/>
                </a:cubicBezTo>
                <a:cubicBezTo>
                  <a:pt x="12097" y="20253"/>
                  <a:pt x="11788" y="19872"/>
                  <a:pt x="11502" y="19562"/>
                </a:cubicBezTo>
                <a:close/>
                <a:moveTo>
                  <a:pt x="30759" y="25561"/>
                </a:moveTo>
                <a:cubicBezTo>
                  <a:pt x="32590" y="25561"/>
                  <a:pt x="34658" y="25732"/>
                  <a:pt x="36838" y="26218"/>
                </a:cubicBezTo>
                <a:cubicBezTo>
                  <a:pt x="35600" y="26325"/>
                  <a:pt x="33743" y="26515"/>
                  <a:pt x="32159" y="26813"/>
                </a:cubicBezTo>
                <a:cubicBezTo>
                  <a:pt x="31612" y="26920"/>
                  <a:pt x="31064" y="27051"/>
                  <a:pt x="30481" y="27218"/>
                </a:cubicBezTo>
                <a:cubicBezTo>
                  <a:pt x="29969" y="27358"/>
                  <a:pt x="28875" y="27613"/>
                  <a:pt x="27616" y="27613"/>
                </a:cubicBezTo>
                <a:cubicBezTo>
                  <a:pt x="26942" y="27613"/>
                  <a:pt x="26221" y="27540"/>
                  <a:pt x="25516" y="27337"/>
                </a:cubicBezTo>
                <a:cubicBezTo>
                  <a:pt x="26385" y="27087"/>
                  <a:pt x="28034" y="26695"/>
                  <a:pt x="29739" y="26695"/>
                </a:cubicBezTo>
                <a:cubicBezTo>
                  <a:pt x="30065" y="26695"/>
                  <a:pt x="30393" y="26709"/>
                  <a:pt x="30719" y="26742"/>
                </a:cubicBezTo>
                <a:cubicBezTo>
                  <a:pt x="30726" y="26742"/>
                  <a:pt x="30734" y="26743"/>
                  <a:pt x="30741" y="26743"/>
                </a:cubicBezTo>
                <a:cubicBezTo>
                  <a:pt x="30851" y="26743"/>
                  <a:pt x="30946" y="26662"/>
                  <a:pt x="30957" y="26539"/>
                </a:cubicBezTo>
                <a:cubicBezTo>
                  <a:pt x="30969" y="26420"/>
                  <a:pt x="30885" y="26313"/>
                  <a:pt x="30754" y="26301"/>
                </a:cubicBezTo>
                <a:cubicBezTo>
                  <a:pt x="30415" y="26268"/>
                  <a:pt x="30073" y="26253"/>
                  <a:pt x="29735" y="26253"/>
                </a:cubicBezTo>
                <a:cubicBezTo>
                  <a:pt x="27427" y="26253"/>
                  <a:pt x="25260" y="26942"/>
                  <a:pt x="24813" y="27087"/>
                </a:cubicBezTo>
                <a:cubicBezTo>
                  <a:pt x="24432" y="26920"/>
                  <a:pt x="24051" y="26706"/>
                  <a:pt x="23706" y="26432"/>
                </a:cubicBezTo>
                <a:cubicBezTo>
                  <a:pt x="24664" y="26175"/>
                  <a:pt x="27290" y="25561"/>
                  <a:pt x="30759" y="25561"/>
                </a:cubicBezTo>
                <a:close/>
                <a:moveTo>
                  <a:pt x="8918" y="24706"/>
                </a:moveTo>
                <a:lnTo>
                  <a:pt x="8918" y="24706"/>
                </a:lnTo>
                <a:cubicBezTo>
                  <a:pt x="13574" y="26039"/>
                  <a:pt x="15598" y="28682"/>
                  <a:pt x="16395" y="30183"/>
                </a:cubicBezTo>
                <a:cubicBezTo>
                  <a:pt x="14240" y="28087"/>
                  <a:pt x="10776" y="25849"/>
                  <a:pt x="8918" y="24706"/>
                </a:cubicBezTo>
                <a:close/>
                <a:moveTo>
                  <a:pt x="8371" y="24896"/>
                </a:moveTo>
                <a:lnTo>
                  <a:pt x="8371" y="24896"/>
                </a:lnTo>
                <a:cubicBezTo>
                  <a:pt x="10276" y="26063"/>
                  <a:pt x="14598" y="28813"/>
                  <a:pt x="16681" y="31123"/>
                </a:cubicBezTo>
                <a:cubicBezTo>
                  <a:pt x="16503" y="31171"/>
                  <a:pt x="16324" y="31218"/>
                  <a:pt x="16145" y="31254"/>
                </a:cubicBezTo>
                <a:cubicBezTo>
                  <a:pt x="16134" y="31206"/>
                  <a:pt x="16122" y="31159"/>
                  <a:pt x="16074" y="31123"/>
                </a:cubicBezTo>
                <a:cubicBezTo>
                  <a:pt x="14086" y="29301"/>
                  <a:pt x="11835" y="27932"/>
                  <a:pt x="11812" y="27920"/>
                </a:cubicBezTo>
                <a:cubicBezTo>
                  <a:pt x="11773" y="27899"/>
                  <a:pt x="11732" y="27888"/>
                  <a:pt x="11691" y="27888"/>
                </a:cubicBezTo>
                <a:cubicBezTo>
                  <a:pt x="11618" y="27888"/>
                  <a:pt x="11548" y="27923"/>
                  <a:pt x="11502" y="27992"/>
                </a:cubicBezTo>
                <a:cubicBezTo>
                  <a:pt x="11442" y="28099"/>
                  <a:pt x="11478" y="28242"/>
                  <a:pt x="11585" y="28301"/>
                </a:cubicBezTo>
                <a:cubicBezTo>
                  <a:pt x="11597" y="28313"/>
                  <a:pt x="13728" y="29611"/>
                  <a:pt x="15645" y="31337"/>
                </a:cubicBezTo>
                <a:cubicBezTo>
                  <a:pt x="15419" y="31373"/>
                  <a:pt x="15181" y="31385"/>
                  <a:pt x="14955" y="31385"/>
                </a:cubicBezTo>
                <a:cubicBezTo>
                  <a:pt x="14943" y="31337"/>
                  <a:pt x="14919" y="31302"/>
                  <a:pt x="14883" y="31278"/>
                </a:cubicBezTo>
                <a:cubicBezTo>
                  <a:pt x="14229" y="30683"/>
                  <a:pt x="12990" y="29909"/>
                  <a:pt x="12931" y="29873"/>
                </a:cubicBezTo>
                <a:cubicBezTo>
                  <a:pt x="12897" y="29852"/>
                  <a:pt x="12857" y="29841"/>
                  <a:pt x="12816" y="29841"/>
                </a:cubicBezTo>
                <a:cubicBezTo>
                  <a:pt x="12743" y="29841"/>
                  <a:pt x="12667" y="29876"/>
                  <a:pt x="12621" y="29944"/>
                </a:cubicBezTo>
                <a:cubicBezTo>
                  <a:pt x="12562" y="30052"/>
                  <a:pt x="12597" y="30183"/>
                  <a:pt x="12705" y="30254"/>
                </a:cubicBezTo>
                <a:cubicBezTo>
                  <a:pt x="12705" y="30254"/>
                  <a:pt x="13609" y="30825"/>
                  <a:pt x="14264" y="31337"/>
                </a:cubicBezTo>
                <a:cubicBezTo>
                  <a:pt x="13728" y="31266"/>
                  <a:pt x="13205" y="31111"/>
                  <a:pt x="12705" y="30861"/>
                </a:cubicBezTo>
                <a:cubicBezTo>
                  <a:pt x="11216" y="30099"/>
                  <a:pt x="10240" y="28682"/>
                  <a:pt x="9704" y="27658"/>
                </a:cubicBezTo>
                <a:lnTo>
                  <a:pt x="9704" y="27658"/>
                </a:lnTo>
                <a:cubicBezTo>
                  <a:pt x="9907" y="27801"/>
                  <a:pt x="10133" y="27956"/>
                  <a:pt x="10347" y="28087"/>
                </a:cubicBezTo>
                <a:cubicBezTo>
                  <a:pt x="10383" y="28111"/>
                  <a:pt x="10430" y="28123"/>
                  <a:pt x="10466" y="28123"/>
                </a:cubicBezTo>
                <a:cubicBezTo>
                  <a:pt x="10538" y="28123"/>
                  <a:pt x="10609" y="28087"/>
                  <a:pt x="10657" y="28028"/>
                </a:cubicBezTo>
                <a:cubicBezTo>
                  <a:pt x="10728" y="27920"/>
                  <a:pt x="10692" y="27777"/>
                  <a:pt x="10585" y="27718"/>
                </a:cubicBezTo>
                <a:cubicBezTo>
                  <a:pt x="10085" y="27385"/>
                  <a:pt x="9502" y="26968"/>
                  <a:pt x="9323" y="26837"/>
                </a:cubicBezTo>
                <a:cubicBezTo>
                  <a:pt x="9216" y="26599"/>
                  <a:pt x="9168" y="26456"/>
                  <a:pt x="9168" y="26444"/>
                </a:cubicBezTo>
                <a:cubicBezTo>
                  <a:pt x="8930" y="25825"/>
                  <a:pt x="8633" y="25301"/>
                  <a:pt x="8371" y="24896"/>
                </a:cubicBezTo>
                <a:close/>
                <a:moveTo>
                  <a:pt x="26572" y="31044"/>
                </a:moveTo>
                <a:cubicBezTo>
                  <a:pt x="29102" y="31044"/>
                  <a:pt x="31357" y="31836"/>
                  <a:pt x="33302" y="33409"/>
                </a:cubicBezTo>
                <a:cubicBezTo>
                  <a:pt x="31663" y="32654"/>
                  <a:pt x="30238" y="32570"/>
                  <a:pt x="29764" y="32570"/>
                </a:cubicBezTo>
                <a:cubicBezTo>
                  <a:pt x="29670" y="32570"/>
                  <a:pt x="29613" y="32574"/>
                  <a:pt x="29599" y="32576"/>
                </a:cubicBezTo>
                <a:cubicBezTo>
                  <a:pt x="29290" y="32584"/>
                  <a:pt x="28986" y="32588"/>
                  <a:pt x="28688" y="32588"/>
                </a:cubicBezTo>
                <a:cubicBezTo>
                  <a:pt x="25490" y="32588"/>
                  <a:pt x="23043" y="32149"/>
                  <a:pt x="21932" y="31909"/>
                </a:cubicBezTo>
                <a:cubicBezTo>
                  <a:pt x="22110" y="31838"/>
                  <a:pt x="22337" y="31754"/>
                  <a:pt x="22587" y="31671"/>
                </a:cubicBezTo>
                <a:cubicBezTo>
                  <a:pt x="22622" y="31683"/>
                  <a:pt x="22646" y="31707"/>
                  <a:pt x="22682" y="31707"/>
                </a:cubicBezTo>
                <a:cubicBezTo>
                  <a:pt x="22706" y="31707"/>
                  <a:pt x="25313" y="32004"/>
                  <a:pt x="27778" y="32028"/>
                </a:cubicBezTo>
                <a:lnTo>
                  <a:pt x="27790" y="32028"/>
                </a:lnTo>
                <a:cubicBezTo>
                  <a:pt x="27909" y="32028"/>
                  <a:pt x="28004" y="31933"/>
                  <a:pt x="28004" y="31802"/>
                </a:cubicBezTo>
                <a:cubicBezTo>
                  <a:pt x="28004" y="31683"/>
                  <a:pt x="27909" y="31576"/>
                  <a:pt x="27790" y="31576"/>
                </a:cubicBezTo>
                <a:cubicBezTo>
                  <a:pt x="26278" y="31564"/>
                  <a:pt x="24718" y="31445"/>
                  <a:pt x="23730" y="31361"/>
                </a:cubicBezTo>
                <a:cubicBezTo>
                  <a:pt x="24361" y="31218"/>
                  <a:pt x="25099" y="31099"/>
                  <a:pt x="25885" y="31064"/>
                </a:cubicBezTo>
                <a:cubicBezTo>
                  <a:pt x="26116" y="31051"/>
                  <a:pt x="26345" y="31044"/>
                  <a:pt x="26572" y="31044"/>
                </a:cubicBezTo>
                <a:close/>
                <a:moveTo>
                  <a:pt x="21837" y="32338"/>
                </a:moveTo>
                <a:cubicBezTo>
                  <a:pt x="22970" y="32588"/>
                  <a:pt x="25458" y="33028"/>
                  <a:pt x="28692" y="33028"/>
                </a:cubicBezTo>
                <a:cubicBezTo>
                  <a:pt x="28992" y="33028"/>
                  <a:pt x="29299" y="33024"/>
                  <a:pt x="29611" y="33016"/>
                </a:cubicBezTo>
                <a:cubicBezTo>
                  <a:pt x="29614" y="33016"/>
                  <a:pt x="29641" y="33015"/>
                  <a:pt x="29690" y="33015"/>
                </a:cubicBezTo>
                <a:cubicBezTo>
                  <a:pt x="30101" y="33015"/>
                  <a:pt x="32065" y="33082"/>
                  <a:pt x="34076" y="34338"/>
                </a:cubicBezTo>
                <a:cubicBezTo>
                  <a:pt x="33600" y="34295"/>
                  <a:pt x="32905" y="34259"/>
                  <a:pt x="31952" y="34259"/>
                </a:cubicBezTo>
                <a:cubicBezTo>
                  <a:pt x="31571" y="34259"/>
                  <a:pt x="31149" y="34265"/>
                  <a:pt x="30683" y="34278"/>
                </a:cubicBezTo>
                <a:cubicBezTo>
                  <a:pt x="30314" y="34290"/>
                  <a:pt x="29909" y="34326"/>
                  <a:pt x="29445" y="34374"/>
                </a:cubicBezTo>
                <a:cubicBezTo>
                  <a:pt x="29128" y="34406"/>
                  <a:pt x="28634" y="34444"/>
                  <a:pt x="28036" y="34444"/>
                </a:cubicBezTo>
                <a:cubicBezTo>
                  <a:pt x="26254" y="34444"/>
                  <a:pt x="23548" y="34112"/>
                  <a:pt x="21837" y="32338"/>
                </a:cubicBezTo>
                <a:close/>
                <a:moveTo>
                  <a:pt x="5847" y="30587"/>
                </a:moveTo>
                <a:cubicBezTo>
                  <a:pt x="10133" y="31599"/>
                  <a:pt x="11514" y="34695"/>
                  <a:pt x="11859" y="35767"/>
                </a:cubicBezTo>
                <a:cubicBezTo>
                  <a:pt x="10121" y="35243"/>
                  <a:pt x="9156" y="33635"/>
                  <a:pt x="9156" y="33623"/>
                </a:cubicBezTo>
                <a:lnTo>
                  <a:pt x="9145" y="33612"/>
                </a:lnTo>
                <a:cubicBezTo>
                  <a:pt x="8168" y="32195"/>
                  <a:pt x="6823" y="31183"/>
                  <a:pt x="5847" y="30587"/>
                </a:cubicBezTo>
                <a:close/>
                <a:moveTo>
                  <a:pt x="5299" y="30778"/>
                </a:moveTo>
                <a:cubicBezTo>
                  <a:pt x="6239" y="31326"/>
                  <a:pt x="7752" y="32361"/>
                  <a:pt x="8775" y="33862"/>
                </a:cubicBezTo>
                <a:cubicBezTo>
                  <a:pt x="8847" y="33993"/>
                  <a:pt x="9716" y="35397"/>
                  <a:pt x="11323" y="36052"/>
                </a:cubicBezTo>
                <a:cubicBezTo>
                  <a:pt x="11099" y="36086"/>
                  <a:pt x="10878" y="36103"/>
                  <a:pt x="10661" y="36103"/>
                </a:cubicBezTo>
                <a:cubicBezTo>
                  <a:pt x="9419" y="36103"/>
                  <a:pt x="8308" y="35552"/>
                  <a:pt x="7335" y="34457"/>
                </a:cubicBezTo>
                <a:cubicBezTo>
                  <a:pt x="6811" y="33862"/>
                  <a:pt x="6430" y="33231"/>
                  <a:pt x="6180" y="32742"/>
                </a:cubicBezTo>
                <a:lnTo>
                  <a:pt x="6180" y="32742"/>
                </a:lnTo>
                <a:cubicBezTo>
                  <a:pt x="6692" y="33159"/>
                  <a:pt x="7359" y="33766"/>
                  <a:pt x="7811" y="34362"/>
                </a:cubicBezTo>
                <a:cubicBezTo>
                  <a:pt x="7859" y="34421"/>
                  <a:pt x="7918" y="34457"/>
                  <a:pt x="7990" y="34457"/>
                </a:cubicBezTo>
                <a:cubicBezTo>
                  <a:pt x="8037" y="34457"/>
                  <a:pt x="8085" y="34433"/>
                  <a:pt x="8133" y="34409"/>
                </a:cubicBezTo>
                <a:cubicBezTo>
                  <a:pt x="8228" y="34338"/>
                  <a:pt x="8240" y="34195"/>
                  <a:pt x="8168" y="34100"/>
                </a:cubicBezTo>
                <a:cubicBezTo>
                  <a:pt x="7394" y="33076"/>
                  <a:pt x="6073" y="32064"/>
                  <a:pt x="5799" y="31861"/>
                </a:cubicBezTo>
                <a:cubicBezTo>
                  <a:pt x="5620" y="31397"/>
                  <a:pt x="5442" y="31052"/>
                  <a:pt x="5299" y="30778"/>
                </a:cubicBezTo>
                <a:close/>
                <a:moveTo>
                  <a:pt x="22430" y="37476"/>
                </a:moveTo>
                <a:cubicBezTo>
                  <a:pt x="24587" y="37476"/>
                  <a:pt x="27503" y="37988"/>
                  <a:pt x="30457" y="40077"/>
                </a:cubicBezTo>
                <a:cubicBezTo>
                  <a:pt x="29149" y="39705"/>
                  <a:pt x="27796" y="39636"/>
                  <a:pt x="26953" y="39636"/>
                </a:cubicBezTo>
                <a:cubicBezTo>
                  <a:pt x="26500" y="39636"/>
                  <a:pt x="26194" y="39656"/>
                  <a:pt x="26123" y="39660"/>
                </a:cubicBezTo>
                <a:cubicBezTo>
                  <a:pt x="22682" y="39600"/>
                  <a:pt x="20277" y="38386"/>
                  <a:pt x="19372" y="37850"/>
                </a:cubicBezTo>
                <a:cubicBezTo>
                  <a:pt x="19551" y="37791"/>
                  <a:pt x="19801" y="37743"/>
                  <a:pt x="20086" y="37683"/>
                </a:cubicBezTo>
                <a:cubicBezTo>
                  <a:pt x="20503" y="37910"/>
                  <a:pt x="22396" y="38850"/>
                  <a:pt x="25301" y="39005"/>
                </a:cubicBezTo>
                <a:lnTo>
                  <a:pt x="25313" y="39005"/>
                </a:lnTo>
                <a:cubicBezTo>
                  <a:pt x="25432" y="39005"/>
                  <a:pt x="25528" y="38910"/>
                  <a:pt x="25539" y="38791"/>
                </a:cubicBezTo>
                <a:cubicBezTo>
                  <a:pt x="25539" y="38672"/>
                  <a:pt x="25444" y="38565"/>
                  <a:pt x="25325" y="38553"/>
                </a:cubicBezTo>
                <a:cubicBezTo>
                  <a:pt x="23253" y="38457"/>
                  <a:pt x="21694" y="37922"/>
                  <a:pt x="20884" y="37564"/>
                </a:cubicBezTo>
                <a:cubicBezTo>
                  <a:pt x="21337" y="37512"/>
                  <a:pt x="21856" y="37476"/>
                  <a:pt x="22430" y="37476"/>
                </a:cubicBezTo>
                <a:close/>
                <a:moveTo>
                  <a:pt x="19229" y="38279"/>
                </a:moveTo>
                <a:lnTo>
                  <a:pt x="19229" y="38279"/>
                </a:lnTo>
                <a:cubicBezTo>
                  <a:pt x="20229" y="38874"/>
                  <a:pt x="22646" y="40053"/>
                  <a:pt x="26123" y="40112"/>
                </a:cubicBezTo>
                <a:lnTo>
                  <a:pt x="26147" y="40112"/>
                </a:lnTo>
                <a:cubicBezTo>
                  <a:pt x="26155" y="40108"/>
                  <a:pt x="26457" y="40084"/>
                  <a:pt x="26935" y="40084"/>
                </a:cubicBezTo>
                <a:cubicBezTo>
                  <a:pt x="27848" y="40084"/>
                  <a:pt x="29407" y="40171"/>
                  <a:pt x="30790" y="40648"/>
                </a:cubicBezTo>
                <a:cubicBezTo>
                  <a:pt x="30171" y="40696"/>
                  <a:pt x="29314" y="40791"/>
                  <a:pt x="28302" y="40981"/>
                </a:cubicBezTo>
                <a:cubicBezTo>
                  <a:pt x="27327" y="41169"/>
                  <a:pt x="26363" y="41264"/>
                  <a:pt x="25422" y="41264"/>
                </a:cubicBezTo>
                <a:cubicBezTo>
                  <a:pt x="24926" y="41264"/>
                  <a:pt x="24437" y="41237"/>
                  <a:pt x="23956" y="41184"/>
                </a:cubicBezTo>
                <a:cubicBezTo>
                  <a:pt x="21337" y="40898"/>
                  <a:pt x="19753" y="39565"/>
                  <a:pt x="19229" y="38279"/>
                </a:cubicBezTo>
                <a:close/>
                <a:moveTo>
                  <a:pt x="1155" y="35874"/>
                </a:moveTo>
                <a:lnTo>
                  <a:pt x="1155" y="35874"/>
                </a:lnTo>
                <a:cubicBezTo>
                  <a:pt x="3965" y="37386"/>
                  <a:pt x="5263" y="40600"/>
                  <a:pt x="5632" y="41696"/>
                </a:cubicBezTo>
                <a:cubicBezTo>
                  <a:pt x="4358" y="41279"/>
                  <a:pt x="3715" y="40112"/>
                  <a:pt x="3489" y="39588"/>
                </a:cubicBezTo>
                <a:lnTo>
                  <a:pt x="3477" y="39565"/>
                </a:lnTo>
                <a:cubicBezTo>
                  <a:pt x="3322" y="39219"/>
                  <a:pt x="3156" y="38850"/>
                  <a:pt x="2965" y="38505"/>
                </a:cubicBezTo>
                <a:cubicBezTo>
                  <a:pt x="2358" y="37362"/>
                  <a:pt x="1667" y="36469"/>
                  <a:pt x="1155" y="35874"/>
                </a:cubicBezTo>
                <a:close/>
                <a:moveTo>
                  <a:pt x="1179" y="36600"/>
                </a:moveTo>
                <a:lnTo>
                  <a:pt x="1179" y="36600"/>
                </a:lnTo>
                <a:cubicBezTo>
                  <a:pt x="1620" y="37148"/>
                  <a:pt x="2120" y="37862"/>
                  <a:pt x="2584" y="38707"/>
                </a:cubicBezTo>
                <a:cubicBezTo>
                  <a:pt x="2763" y="39053"/>
                  <a:pt x="2918" y="39398"/>
                  <a:pt x="3072" y="39743"/>
                </a:cubicBezTo>
                <a:lnTo>
                  <a:pt x="3072" y="39767"/>
                </a:lnTo>
                <a:cubicBezTo>
                  <a:pt x="3299" y="40267"/>
                  <a:pt x="3870" y="41315"/>
                  <a:pt x="4954" y="41886"/>
                </a:cubicBezTo>
                <a:cubicBezTo>
                  <a:pt x="4120" y="41839"/>
                  <a:pt x="3394" y="41422"/>
                  <a:pt x="2799" y="40636"/>
                </a:cubicBezTo>
                <a:cubicBezTo>
                  <a:pt x="2167" y="39803"/>
                  <a:pt x="1917" y="38850"/>
                  <a:pt x="1917" y="38838"/>
                </a:cubicBezTo>
                <a:cubicBezTo>
                  <a:pt x="1691" y="37934"/>
                  <a:pt x="1429" y="37183"/>
                  <a:pt x="1179" y="36600"/>
                </a:cubicBezTo>
                <a:close/>
                <a:moveTo>
                  <a:pt x="19018" y="43714"/>
                </a:moveTo>
                <a:cubicBezTo>
                  <a:pt x="21002" y="43714"/>
                  <a:pt x="23452" y="44027"/>
                  <a:pt x="25944" y="45125"/>
                </a:cubicBezTo>
                <a:cubicBezTo>
                  <a:pt x="23863" y="44711"/>
                  <a:pt x="21620" y="44684"/>
                  <a:pt x="20977" y="44684"/>
                </a:cubicBezTo>
                <a:cubicBezTo>
                  <a:pt x="20880" y="44684"/>
                  <a:pt x="20819" y="44684"/>
                  <a:pt x="20801" y="44684"/>
                </a:cubicBezTo>
                <a:cubicBezTo>
                  <a:pt x="20443" y="44701"/>
                  <a:pt x="20102" y="44709"/>
                  <a:pt x="19775" y="44709"/>
                </a:cubicBezTo>
                <a:cubicBezTo>
                  <a:pt x="17537" y="44709"/>
                  <a:pt x="16030" y="44350"/>
                  <a:pt x="15241" y="44101"/>
                </a:cubicBezTo>
                <a:cubicBezTo>
                  <a:pt x="15998" y="43937"/>
                  <a:pt x="17342" y="43714"/>
                  <a:pt x="19018" y="43714"/>
                </a:cubicBezTo>
                <a:close/>
                <a:moveTo>
                  <a:pt x="14919" y="44470"/>
                </a:moveTo>
                <a:cubicBezTo>
                  <a:pt x="15685" y="44732"/>
                  <a:pt x="17284" y="45161"/>
                  <a:pt x="19765" y="45161"/>
                </a:cubicBezTo>
                <a:cubicBezTo>
                  <a:pt x="20099" y="45161"/>
                  <a:pt x="20448" y="45154"/>
                  <a:pt x="20813" y="45137"/>
                </a:cubicBezTo>
                <a:cubicBezTo>
                  <a:pt x="20817" y="45137"/>
                  <a:pt x="20870" y="45136"/>
                  <a:pt x="20963" y="45136"/>
                </a:cubicBezTo>
                <a:cubicBezTo>
                  <a:pt x="21655" y="45136"/>
                  <a:pt x="24583" y="45173"/>
                  <a:pt x="26837" y="45792"/>
                </a:cubicBezTo>
                <a:cubicBezTo>
                  <a:pt x="25420" y="45875"/>
                  <a:pt x="22813" y="46065"/>
                  <a:pt x="19753" y="46446"/>
                </a:cubicBezTo>
                <a:cubicBezTo>
                  <a:pt x="19746" y="46446"/>
                  <a:pt x="19372" y="46513"/>
                  <a:pt x="18827" y="46513"/>
                </a:cubicBezTo>
                <a:cubicBezTo>
                  <a:pt x="18482" y="46513"/>
                  <a:pt x="18068" y="46487"/>
                  <a:pt x="17634" y="46399"/>
                </a:cubicBezTo>
                <a:cubicBezTo>
                  <a:pt x="16372" y="46149"/>
                  <a:pt x="15455" y="45494"/>
                  <a:pt x="14919" y="44470"/>
                </a:cubicBezTo>
                <a:close/>
                <a:moveTo>
                  <a:pt x="23754" y="0"/>
                </a:moveTo>
                <a:cubicBezTo>
                  <a:pt x="23730" y="12"/>
                  <a:pt x="23718" y="12"/>
                  <a:pt x="23694" y="24"/>
                </a:cubicBezTo>
                <a:lnTo>
                  <a:pt x="23682" y="24"/>
                </a:lnTo>
                <a:cubicBezTo>
                  <a:pt x="23670" y="36"/>
                  <a:pt x="23646" y="60"/>
                  <a:pt x="23634" y="72"/>
                </a:cubicBezTo>
                <a:cubicBezTo>
                  <a:pt x="23634" y="72"/>
                  <a:pt x="23634" y="72"/>
                  <a:pt x="23623" y="84"/>
                </a:cubicBezTo>
                <a:cubicBezTo>
                  <a:pt x="23611" y="96"/>
                  <a:pt x="23599" y="107"/>
                  <a:pt x="23599" y="131"/>
                </a:cubicBezTo>
                <a:cubicBezTo>
                  <a:pt x="23599" y="131"/>
                  <a:pt x="23599" y="143"/>
                  <a:pt x="23587" y="143"/>
                </a:cubicBezTo>
                <a:cubicBezTo>
                  <a:pt x="23587" y="167"/>
                  <a:pt x="23587" y="179"/>
                  <a:pt x="23575" y="203"/>
                </a:cubicBezTo>
                <a:cubicBezTo>
                  <a:pt x="23575" y="203"/>
                  <a:pt x="23575" y="203"/>
                  <a:pt x="23575" y="215"/>
                </a:cubicBezTo>
                <a:cubicBezTo>
                  <a:pt x="23575" y="226"/>
                  <a:pt x="23575" y="250"/>
                  <a:pt x="23587" y="274"/>
                </a:cubicBezTo>
                <a:cubicBezTo>
                  <a:pt x="23587" y="274"/>
                  <a:pt x="23587" y="274"/>
                  <a:pt x="23587" y="286"/>
                </a:cubicBezTo>
                <a:cubicBezTo>
                  <a:pt x="24587" y="3679"/>
                  <a:pt x="22992" y="8382"/>
                  <a:pt x="22480" y="9751"/>
                </a:cubicBezTo>
                <a:cubicBezTo>
                  <a:pt x="22241" y="10359"/>
                  <a:pt x="22099" y="10918"/>
                  <a:pt x="22003" y="11466"/>
                </a:cubicBezTo>
                <a:cubicBezTo>
                  <a:pt x="21420" y="15216"/>
                  <a:pt x="23575" y="17395"/>
                  <a:pt x="24111" y="17883"/>
                </a:cubicBezTo>
                <a:cubicBezTo>
                  <a:pt x="23587" y="19610"/>
                  <a:pt x="23003" y="21253"/>
                  <a:pt x="22396" y="22813"/>
                </a:cubicBezTo>
                <a:cubicBezTo>
                  <a:pt x="22360" y="22348"/>
                  <a:pt x="22301" y="21765"/>
                  <a:pt x="22182" y="21146"/>
                </a:cubicBezTo>
                <a:cubicBezTo>
                  <a:pt x="22182" y="20908"/>
                  <a:pt x="22146" y="18979"/>
                  <a:pt x="21229" y="16955"/>
                </a:cubicBezTo>
                <a:cubicBezTo>
                  <a:pt x="20348" y="14978"/>
                  <a:pt x="18443" y="12549"/>
                  <a:pt x="14395" y="12192"/>
                </a:cubicBezTo>
                <a:lnTo>
                  <a:pt x="14324" y="12192"/>
                </a:lnTo>
                <a:cubicBezTo>
                  <a:pt x="14324" y="12192"/>
                  <a:pt x="14312" y="12204"/>
                  <a:pt x="14312" y="12204"/>
                </a:cubicBezTo>
                <a:cubicBezTo>
                  <a:pt x="14288" y="12204"/>
                  <a:pt x="14264" y="12216"/>
                  <a:pt x="14252" y="12228"/>
                </a:cubicBezTo>
                <a:lnTo>
                  <a:pt x="14240" y="12228"/>
                </a:lnTo>
                <a:cubicBezTo>
                  <a:pt x="14229" y="12252"/>
                  <a:pt x="14205" y="12264"/>
                  <a:pt x="14193" y="12287"/>
                </a:cubicBezTo>
                <a:cubicBezTo>
                  <a:pt x="14181" y="12311"/>
                  <a:pt x="14169" y="12335"/>
                  <a:pt x="14157" y="12359"/>
                </a:cubicBezTo>
                <a:cubicBezTo>
                  <a:pt x="14145" y="12418"/>
                  <a:pt x="14157" y="12466"/>
                  <a:pt x="14181" y="12514"/>
                </a:cubicBezTo>
                <a:cubicBezTo>
                  <a:pt x="14193" y="12538"/>
                  <a:pt x="14205" y="12561"/>
                  <a:pt x="14229" y="12573"/>
                </a:cubicBezTo>
                <a:lnTo>
                  <a:pt x="14229" y="12585"/>
                </a:lnTo>
                <a:cubicBezTo>
                  <a:pt x="14252" y="12597"/>
                  <a:pt x="14264" y="12609"/>
                  <a:pt x="14288" y="12621"/>
                </a:cubicBezTo>
                <a:lnTo>
                  <a:pt x="14300" y="12621"/>
                </a:lnTo>
                <a:cubicBezTo>
                  <a:pt x="14312" y="12633"/>
                  <a:pt x="15883" y="13264"/>
                  <a:pt x="16598" y="16181"/>
                </a:cubicBezTo>
                <a:cubicBezTo>
                  <a:pt x="16634" y="16407"/>
                  <a:pt x="17253" y="19705"/>
                  <a:pt x="19289" y="21003"/>
                </a:cubicBezTo>
                <a:cubicBezTo>
                  <a:pt x="19539" y="21170"/>
                  <a:pt x="19813" y="21289"/>
                  <a:pt x="20086" y="21372"/>
                </a:cubicBezTo>
                <a:cubicBezTo>
                  <a:pt x="20098" y="21372"/>
                  <a:pt x="20098" y="21384"/>
                  <a:pt x="20110" y="21384"/>
                </a:cubicBezTo>
                <a:cubicBezTo>
                  <a:pt x="20405" y="21471"/>
                  <a:pt x="20711" y="21516"/>
                  <a:pt x="21025" y="21516"/>
                </a:cubicBezTo>
                <a:cubicBezTo>
                  <a:pt x="21271" y="21516"/>
                  <a:pt x="21522" y="21489"/>
                  <a:pt x="21777" y="21431"/>
                </a:cubicBezTo>
                <a:cubicBezTo>
                  <a:pt x="21979" y="22610"/>
                  <a:pt x="21991" y="23610"/>
                  <a:pt x="21991" y="23837"/>
                </a:cubicBezTo>
                <a:cubicBezTo>
                  <a:pt x="21408" y="25241"/>
                  <a:pt x="20801" y="26575"/>
                  <a:pt x="20182" y="27837"/>
                </a:cubicBezTo>
                <a:cubicBezTo>
                  <a:pt x="20110" y="27277"/>
                  <a:pt x="19896" y="26492"/>
                  <a:pt x="19408" y="25444"/>
                </a:cubicBezTo>
                <a:cubicBezTo>
                  <a:pt x="19289" y="25110"/>
                  <a:pt x="17110" y="19229"/>
                  <a:pt x="10145" y="18538"/>
                </a:cubicBezTo>
                <a:cubicBezTo>
                  <a:pt x="10121" y="18538"/>
                  <a:pt x="10097" y="18538"/>
                  <a:pt x="10073" y="18550"/>
                </a:cubicBezTo>
                <a:lnTo>
                  <a:pt x="10061" y="18550"/>
                </a:lnTo>
                <a:cubicBezTo>
                  <a:pt x="10038" y="18562"/>
                  <a:pt x="10026" y="18562"/>
                  <a:pt x="10002" y="18574"/>
                </a:cubicBezTo>
                <a:cubicBezTo>
                  <a:pt x="10002" y="18586"/>
                  <a:pt x="10002" y="18586"/>
                  <a:pt x="9990" y="18586"/>
                </a:cubicBezTo>
                <a:cubicBezTo>
                  <a:pt x="9978" y="18598"/>
                  <a:pt x="9954" y="18610"/>
                  <a:pt x="9942" y="18634"/>
                </a:cubicBezTo>
                <a:cubicBezTo>
                  <a:pt x="9930" y="18657"/>
                  <a:pt x="9918" y="18681"/>
                  <a:pt x="9907" y="18705"/>
                </a:cubicBezTo>
                <a:cubicBezTo>
                  <a:pt x="9907" y="18729"/>
                  <a:pt x="9907" y="18753"/>
                  <a:pt x="9907" y="18776"/>
                </a:cubicBezTo>
                <a:lnTo>
                  <a:pt x="9907" y="18788"/>
                </a:lnTo>
                <a:cubicBezTo>
                  <a:pt x="9907" y="18812"/>
                  <a:pt x="9918" y="18836"/>
                  <a:pt x="9918" y="18860"/>
                </a:cubicBezTo>
                <a:lnTo>
                  <a:pt x="9930" y="18860"/>
                </a:lnTo>
                <a:cubicBezTo>
                  <a:pt x="9930" y="18884"/>
                  <a:pt x="9954" y="18907"/>
                  <a:pt x="9966" y="18919"/>
                </a:cubicBezTo>
                <a:cubicBezTo>
                  <a:pt x="9990" y="18943"/>
                  <a:pt x="10002" y="18955"/>
                  <a:pt x="10026" y="18967"/>
                </a:cubicBezTo>
                <a:cubicBezTo>
                  <a:pt x="10049" y="18979"/>
                  <a:pt x="11395" y="19622"/>
                  <a:pt x="12502" y="21824"/>
                </a:cubicBezTo>
                <a:cubicBezTo>
                  <a:pt x="12597" y="22086"/>
                  <a:pt x="13681" y="25015"/>
                  <a:pt x="15931" y="25944"/>
                </a:cubicBezTo>
                <a:cubicBezTo>
                  <a:pt x="16382" y="26129"/>
                  <a:pt x="16849" y="26222"/>
                  <a:pt x="17327" y="26222"/>
                </a:cubicBezTo>
                <a:cubicBezTo>
                  <a:pt x="17897" y="26222"/>
                  <a:pt x="18485" y="26090"/>
                  <a:pt x="19086" y="25825"/>
                </a:cubicBezTo>
                <a:cubicBezTo>
                  <a:pt x="19884" y="27611"/>
                  <a:pt x="19789" y="28492"/>
                  <a:pt x="19753" y="28706"/>
                </a:cubicBezTo>
                <a:cubicBezTo>
                  <a:pt x="19027" y="30123"/>
                  <a:pt x="18277" y="31457"/>
                  <a:pt x="17527" y="32683"/>
                </a:cubicBezTo>
                <a:cubicBezTo>
                  <a:pt x="17527" y="32254"/>
                  <a:pt x="17479" y="31730"/>
                  <a:pt x="17288" y="31171"/>
                </a:cubicBezTo>
                <a:cubicBezTo>
                  <a:pt x="17253" y="31040"/>
                  <a:pt x="16884" y="29706"/>
                  <a:pt x="15550" y="28170"/>
                </a:cubicBezTo>
                <a:cubicBezTo>
                  <a:pt x="14276" y="26718"/>
                  <a:pt x="11871" y="24789"/>
                  <a:pt x="7561" y="23920"/>
                </a:cubicBezTo>
                <a:lnTo>
                  <a:pt x="7490" y="23920"/>
                </a:lnTo>
                <a:cubicBezTo>
                  <a:pt x="7466" y="23920"/>
                  <a:pt x="7454" y="23920"/>
                  <a:pt x="7430" y="23932"/>
                </a:cubicBezTo>
                <a:cubicBezTo>
                  <a:pt x="7406" y="23944"/>
                  <a:pt x="7394" y="23956"/>
                  <a:pt x="7371" y="23967"/>
                </a:cubicBezTo>
                <a:cubicBezTo>
                  <a:pt x="7371" y="23967"/>
                  <a:pt x="7371" y="23979"/>
                  <a:pt x="7371" y="23979"/>
                </a:cubicBezTo>
                <a:cubicBezTo>
                  <a:pt x="7347" y="23991"/>
                  <a:pt x="7335" y="24003"/>
                  <a:pt x="7323" y="24027"/>
                </a:cubicBezTo>
                <a:cubicBezTo>
                  <a:pt x="7311" y="24051"/>
                  <a:pt x="7311" y="24063"/>
                  <a:pt x="7299" y="24087"/>
                </a:cubicBezTo>
                <a:cubicBezTo>
                  <a:pt x="7299" y="24087"/>
                  <a:pt x="7299" y="24098"/>
                  <a:pt x="7299" y="24098"/>
                </a:cubicBezTo>
                <a:cubicBezTo>
                  <a:pt x="7299" y="24122"/>
                  <a:pt x="7299" y="24134"/>
                  <a:pt x="7299" y="24158"/>
                </a:cubicBezTo>
                <a:cubicBezTo>
                  <a:pt x="7299" y="24158"/>
                  <a:pt x="7299" y="24170"/>
                  <a:pt x="7299" y="24170"/>
                </a:cubicBezTo>
                <a:cubicBezTo>
                  <a:pt x="7299" y="24182"/>
                  <a:pt x="7311" y="24206"/>
                  <a:pt x="7311" y="24218"/>
                </a:cubicBezTo>
                <a:cubicBezTo>
                  <a:pt x="7311" y="24229"/>
                  <a:pt x="7311" y="24229"/>
                  <a:pt x="7311" y="24229"/>
                </a:cubicBezTo>
                <a:cubicBezTo>
                  <a:pt x="7323" y="24253"/>
                  <a:pt x="7335" y="24265"/>
                  <a:pt x="7347" y="24277"/>
                </a:cubicBezTo>
                <a:cubicBezTo>
                  <a:pt x="7347" y="24289"/>
                  <a:pt x="7347" y="24289"/>
                  <a:pt x="7347" y="24289"/>
                </a:cubicBezTo>
                <a:cubicBezTo>
                  <a:pt x="7359" y="24301"/>
                  <a:pt x="8204" y="25253"/>
                  <a:pt x="8740" y="26599"/>
                </a:cubicBezTo>
                <a:cubicBezTo>
                  <a:pt x="8775" y="26730"/>
                  <a:pt x="9835" y="29909"/>
                  <a:pt x="12490" y="31254"/>
                </a:cubicBezTo>
                <a:cubicBezTo>
                  <a:pt x="13259" y="31638"/>
                  <a:pt x="14079" y="31833"/>
                  <a:pt x="14944" y="31833"/>
                </a:cubicBezTo>
                <a:cubicBezTo>
                  <a:pt x="15579" y="31833"/>
                  <a:pt x="16238" y="31728"/>
                  <a:pt x="16919" y="31516"/>
                </a:cubicBezTo>
                <a:cubicBezTo>
                  <a:pt x="17205" y="32504"/>
                  <a:pt x="17038" y="33350"/>
                  <a:pt x="16979" y="33564"/>
                </a:cubicBezTo>
                <a:cubicBezTo>
                  <a:pt x="15812" y="35421"/>
                  <a:pt x="14645" y="37052"/>
                  <a:pt x="13562" y="38445"/>
                </a:cubicBezTo>
                <a:cubicBezTo>
                  <a:pt x="13419" y="37910"/>
                  <a:pt x="13086" y="36969"/>
                  <a:pt x="12383" y="35981"/>
                </a:cubicBezTo>
                <a:cubicBezTo>
                  <a:pt x="12312" y="35731"/>
                  <a:pt x="11978" y="34540"/>
                  <a:pt x="10966" y="33254"/>
                </a:cubicBezTo>
                <a:cubicBezTo>
                  <a:pt x="9930" y="31945"/>
                  <a:pt x="7990" y="30314"/>
                  <a:pt x="4561" y="29909"/>
                </a:cubicBezTo>
                <a:lnTo>
                  <a:pt x="4549" y="29909"/>
                </a:lnTo>
                <a:cubicBezTo>
                  <a:pt x="4525" y="29909"/>
                  <a:pt x="4501" y="29909"/>
                  <a:pt x="4489" y="29921"/>
                </a:cubicBezTo>
                <a:lnTo>
                  <a:pt x="4465" y="29921"/>
                </a:lnTo>
                <a:cubicBezTo>
                  <a:pt x="4453" y="29921"/>
                  <a:pt x="4442" y="29933"/>
                  <a:pt x="4430" y="29933"/>
                </a:cubicBezTo>
                <a:cubicBezTo>
                  <a:pt x="4406" y="29944"/>
                  <a:pt x="4394" y="29956"/>
                  <a:pt x="4382" y="29968"/>
                </a:cubicBezTo>
                <a:cubicBezTo>
                  <a:pt x="4346" y="29992"/>
                  <a:pt x="4334" y="30028"/>
                  <a:pt x="4311" y="30063"/>
                </a:cubicBezTo>
                <a:cubicBezTo>
                  <a:pt x="4287" y="30147"/>
                  <a:pt x="4311" y="30230"/>
                  <a:pt x="4370" y="30290"/>
                </a:cubicBezTo>
                <a:cubicBezTo>
                  <a:pt x="4382" y="30302"/>
                  <a:pt x="4394" y="30314"/>
                  <a:pt x="4406" y="30314"/>
                </a:cubicBezTo>
                <a:cubicBezTo>
                  <a:pt x="4406" y="30314"/>
                  <a:pt x="4406" y="30325"/>
                  <a:pt x="4406" y="30325"/>
                </a:cubicBezTo>
                <a:cubicBezTo>
                  <a:pt x="4418" y="30325"/>
                  <a:pt x="4811" y="30611"/>
                  <a:pt x="5394" y="32076"/>
                </a:cubicBezTo>
                <a:cubicBezTo>
                  <a:pt x="5447" y="32203"/>
                  <a:pt x="7011" y="36551"/>
                  <a:pt x="10649" y="36551"/>
                </a:cubicBezTo>
                <a:cubicBezTo>
                  <a:pt x="11096" y="36551"/>
                  <a:pt x="11575" y="36485"/>
                  <a:pt x="12085" y="36338"/>
                </a:cubicBezTo>
                <a:cubicBezTo>
                  <a:pt x="12895" y="37493"/>
                  <a:pt x="13145" y="38588"/>
                  <a:pt x="13205" y="38898"/>
                </a:cubicBezTo>
                <a:cubicBezTo>
                  <a:pt x="12812" y="39386"/>
                  <a:pt x="12443" y="39838"/>
                  <a:pt x="12073" y="40267"/>
                </a:cubicBezTo>
                <a:cubicBezTo>
                  <a:pt x="10133" y="42529"/>
                  <a:pt x="8347" y="44232"/>
                  <a:pt x="7001" y="45399"/>
                </a:cubicBezTo>
                <a:cubicBezTo>
                  <a:pt x="6978" y="44661"/>
                  <a:pt x="6823" y="43196"/>
                  <a:pt x="6168" y="41934"/>
                </a:cubicBezTo>
                <a:cubicBezTo>
                  <a:pt x="6049" y="41482"/>
                  <a:pt x="4573" y="36493"/>
                  <a:pt x="298" y="35005"/>
                </a:cubicBezTo>
                <a:cubicBezTo>
                  <a:pt x="282" y="35005"/>
                  <a:pt x="266" y="34999"/>
                  <a:pt x="247" y="34999"/>
                </a:cubicBezTo>
                <a:cubicBezTo>
                  <a:pt x="237" y="34999"/>
                  <a:pt x="227" y="35001"/>
                  <a:pt x="215" y="35005"/>
                </a:cubicBezTo>
                <a:lnTo>
                  <a:pt x="203" y="35005"/>
                </a:lnTo>
                <a:cubicBezTo>
                  <a:pt x="179" y="35005"/>
                  <a:pt x="167" y="35005"/>
                  <a:pt x="143" y="35016"/>
                </a:cubicBezTo>
                <a:cubicBezTo>
                  <a:pt x="132" y="35016"/>
                  <a:pt x="132" y="35016"/>
                  <a:pt x="120" y="35028"/>
                </a:cubicBezTo>
                <a:cubicBezTo>
                  <a:pt x="108" y="35040"/>
                  <a:pt x="84" y="35052"/>
                  <a:pt x="72" y="35064"/>
                </a:cubicBezTo>
                <a:cubicBezTo>
                  <a:pt x="72" y="35064"/>
                  <a:pt x="60" y="35064"/>
                  <a:pt x="60" y="35076"/>
                </a:cubicBezTo>
                <a:lnTo>
                  <a:pt x="48" y="35076"/>
                </a:lnTo>
                <a:cubicBezTo>
                  <a:pt x="48" y="35076"/>
                  <a:pt x="48" y="35088"/>
                  <a:pt x="48" y="35088"/>
                </a:cubicBezTo>
                <a:cubicBezTo>
                  <a:pt x="36" y="35100"/>
                  <a:pt x="24" y="35124"/>
                  <a:pt x="12" y="35147"/>
                </a:cubicBezTo>
                <a:cubicBezTo>
                  <a:pt x="1" y="35171"/>
                  <a:pt x="1" y="35195"/>
                  <a:pt x="1" y="35219"/>
                </a:cubicBezTo>
                <a:cubicBezTo>
                  <a:pt x="1" y="35231"/>
                  <a:pt x="1" y="35243"/>
                  <a:pt x="1" y="35243"/>
                </a:cubicBezTo>
                <a:cubicBezTo>
                  <a:pt x="1" y="35267"/>
                  <a:pt x="12" y="35278"/>
                  <a:pt x="12" y="35302"/>
                </a:cubicBezTo>
                <a:cubicBezTo>
                  <a:pt x="12" y="35314"/>
                  <a:pt x="24" y="35314"/>
                  <a:pt x="24" y="35326"/>
                </a:cubicBezTo>
                <a:cubicBezTo>
                  <a:pt x="24" y="35326"/>
                  <a:pt x="36" y="35338"/>
                  <a:pt x="36" y="35350"/>
                </a:cubicBezTo>
                <a:cubicBezTo>
                  <a:pt x="48" y="35362"/>
                  <a:pt x="882" y="36636"/>
                  <a:pt x="1477" y="38957"/>
                </a:cubicBezTo>
                <a:cubicBezTo>
                  <a:pt x="1489" y="38993"/>
                  <a:pt x="2382" y="42339"/>
                  <a:pt x="5108" y="42339"/>
                </a:cubicBezTo>
                <a:cubicBezTo>
                  <a:pt x="5335" y="42339"/>
                  <a:pt x="5573" y="42315"/>
                  <a:pt x="5835" y="42267"/>
                </a:cubicBezTo>
                <a:cubicBezTo>
                  <a:pt x="6513" y="43684"/>
                  <a:pt x="6561" y="45351"/>
                  <a:pt x="6561" y="45780"/>
                </a:cubicBezTo>
                <a:cubicBezTo>
                  <a:pt x="5287" y="46851"/>
                  <a:pt x="4489" y="47375"/>
                  <a:pt x="4477" y="47375"/>
                </a:cubicBezTo>
                <a:cubicBezTo>
                  <a:pt x="4370" y="47447"/>
                  <a:pt x="4346" y="47589"/>
                  <a:pt x="4406" y="47685"/>
                </a:cubicBezTo>
                <a:cubicBezTo>
                  <a:pt x="4453" y="47756"/>
                  <a:pt x="4525" y="47792"/>
                  <a:pt x="4596" y="47792"/>
                </a:cubicBezTo>
                <a:cubicBezTo>
                  <a:pt x="4644" y="47792"/>
                  <a:pt x="4680" y="47780"/>
                  <a:pt x="4715" y="47756"/>
                </a:cubicBezTo>
                <a:cubicBezTo>
                  <a:pt x="4739" y="47744"/>
                  <a:pt x="5573" y="47197"/>
                  <a:pt x="6906" y="46077"/>
                </a:cubicBezTo>
                <a:cubicBezTo>
                  <a:pt x="6918" y="46065"/>
                  <a:pt x="6930" y="46054"/>
                  <a:pt x="6954" y="46030"/>
                </a:cubicBezTo>
                <a:cubicBezTo>
                  <a:pt x="7609" y="45470"/>
                  <a:pt x="8394" y="44780"/>
                  <a:pt x="9252" y="43934"/>
                </a:cubicBezTo>
                <a:cubicBezTo>
                  <a:pt x="9389" y="43919"/>
                  <a:pt x="9747" y="43884"/>
                  <a:pt x="10337" y="43884"/>
                </a:cubicBezTo>
                <a:cubicBezTo>
                  <a:pt x="11177" y="43884"/>
                  <a:pt x="12488" y="43955"/>
                  <a:pt x="14312" y="44256"/>
                </a:cubicBezTo>
                <a:cubicBezTo>
                  <a:pt x="15252" y="46601"/>
                  <a:pt x="17527" y="46958"/>
                  <a:pt x="18836" y="46958"/>
                </a:cubicBezTo>
                <a:cubicBezTo>
                  <a:pt x="19408" y="46958"/>
                  <a:pt x="19801" y="46887"/>
                  <a:pt x="19813" y="46887"/>
                </a:cubicBezTo>
                <a:cubicBezTo>
                  <a:pt x="24420" y="46304"/>
                  <a:pt x="27980" y="46185"/>
                  <a:pt x="28016" y="46185"/>
                </a:cubicBezTo>
                <a:cubicBezTo>
                  <a:pt x="28016" y="46185"/>
                  <a:pt x="28028" y="46173"/>
                  <a:pt x="28028" y="46173"/>
                </a:cubicBezTo>
                <a:lnTo>
                  <a:pt x="28075" y="46173"/>
                </a:lnTo>
                <a:cubicBezTo>
                  <a:pt x="28087" y="46161"/>
                  <a:pt x="28087" y="46161"/>
                  <a:pt x="28099" y="46161"/>
                </a:cubicBezTo>
                <a:cubicBezTo>
                  <a:pt x="28111" y="46149"/>
                  <a:pt x="28123" y="46149"/>
                  <a:pt x="28135" y="46137"/>
                </a:cubicBezTo>
                <a:cubicBezTo>
                  <a:pt x="28147" y="46137"/>
                  <a:pt x="28147" y="46125"/>
                  <a:pt x="28159" y="46113"/>
                </a:cubicBezTo>
                <a:cubicBezTo>
                  <a:pt x="28171" y="46113"/>
                  <a:pt x="28171" y="46101"/>
                  <a:pt x="28183" y="46089"/>
                </a:cubicBezTo>
                <a:cubicBezTo>
                  <a:pt x="28195" y="46077"/>
                  <a:pt x="28195" y="46077"/>
                  <a:pt x="28195" y="46065"/>
                </a:cubicBezTo>
                <a:cubicBezTo>
                  <a:pt x="28206" y="46054"/>
                  <a:pt x="28206" y="46054"/>
                  <a:pt x="28206" y="46042"/>
                </a:cubicBezTo>
                <a:cubicBezTo>
                  <a:pt x="28218" y="46042"/>
                  <a:pt x="28218" y="46030"/>
                  <a:pt x="28218" y="46018"/>
                </a:cubicBezTo>
                <a:cubicBezTo>
                  <a:pt x="28230" y="45994"/>
                  <a:pt x="28230" y="45970"/>
                  <a:pt x="28230" y="45946"/>
                </a:cubicBezTo>
                <a:cubicBezTo>
                  <a:pt x="28230" y="45946"/>
                  <a:pt x="28230" y="45946"/>
                  <a:pt x="28230" y="45934"/>
                </a:cubicBezTo>
                <a:cubicBezTo>
                  <a:pt x="28218" y="45899"/>
                  <a:pt x="28206" y="45851"/>
                  <a:pt x="28183" y="45827"/>
                </a:cubicBezTo>
                <a:cubicBezTo>
                  <a:pt x="28183" y="45815"/>
                  <a:pt x="28171" y="45815"/>
                  <a:pt x="28171" y="45815"/>
                </a:cubicBezTo>
                <a:cubicBezTo>
                  <a:pt x="28159" y="45804"/>
                  <a:pt x="28147" y="45780"/>
                  <a:pt x="28123" y="45768"/>
                </a:cubicBezTo>
                <a:cubicBezTo>
                  <a:pt x="24904" y="43778"/>
                  <a:pt x="21578" y="43265"/>
                  <a:pt x="19009" y="43265"/>
                </a:cubicBezTo>
                <a:cubicBezTo>
                  <a:pt x="16552" y="43265"/>
                  <a:pt x="14787" y="43734"/>
                  <a:pt x="14467" y="43827"/>
                </a:cubicBezTo>
                <a:cubicBezTo>
                  <a:pt x="12572" y="43508"/>
                  <a:pt x="11223" y="43433"/>
                  <a:pt x="10353" y="43433"/>
                </a:cubicBezTo>
                <a:cubicBezTo>
                  <a:pt x="10118" y="43433"/>
                  <a:pt x="9918" y="43439"/>
                  <a:pt x="9752" y="43446"/>
                </a:cubicBezTo>
                <a:cubicBezTo>
                  <a:pt x="10573" y="42613"/>
                  <a:pt x="11466" y="41660"/>
                  <a:pt x="12395" y="40577"/>
                </a:cubicBezTo>
                <a:cubicBezTo>
                  <a:pt x="12788" y="40124"/>
                  <a:pt x="13181" y="39636"/>
                  <a:pt x="13597" y="39112"/>
                </a:cubicBezTo>
                <a:cubicBezTo>
                  <a:pt x="13609" y="39100"/>
                  <a:pt x="13621" y="39100"/>
                  <a:pt x="13621" y="39088"/>
                </a:cubicBezTo>
                <a:cubicBezTo>
                  <a:pt x="13740" y="38934"/>
                  <a:pt x="13871" y="38779"/>
                  <a:pt x="13990" y="38624"/>
                </a:cubicBezTo>
                <a:cubicBezTo>
                  <a:pt x="14014" y="38612"/>
                  <a:pt x="14038" y="38612"/>
                  <a:pt x="14050" y="38600"/>
                </a:cubicBezTo>
                <a:cubicBezTo>
                  <a:pt x="14061" y="38590"/>
                  <a:pt x="15137" y="37955"/>
                  <a:pt x="17702" y="37955"/>
                </a:cubicBezTo>
                <a:cubicBezTo>
                  <a:pt x="17993" y="37955"/>
                  <a:pt x="18304" y="37963"/>
                  <a:pt x="18634" y="37981"/>
                </a:cubicBezTo>
                <a:cubicBezTo>
                  <a:pt x="19134" y="40148"/>
                  <a:pt x="21682" y="41386"/>
                  <a:pt x="23896" y="41624"/>
                </a:cubicBezTo>
                <a:cubicBezTo>
                  <a:pt x="24396" y="41684"/>
                  <a:pt x="24908" y="41708"/>
                  <a:pt x="25420" y="41708"/>
                </a:cubicBezTo>
                <a:cubicBezTo>
                  <a:pt x="26385" y="41708"/>
                  <a:pt x="27373" y="41613"/>
                  <a:pt x="28373" y="41422"/>
                </a:cubicBezTo>
                <a:cubicBezTo>
                  <a:pt x="30242" y="41065"/>
                  <a:pt x="31612" y="41053"/>
                  <a:pt x="31755" y="41053"/>
                </a:cubicBezTo>
                <a:lnTo>
                  <a:pt x="31766" y="41053"/>
                </a:lnTo>
                <a:cubicBezTo>
                  <a:pt x="31790" y="41053"/>
                  <a:pt x="31814" y="41053"/>
                  <a:pt x="31838" y="41041"/>
                </a:cubicBezTo>
                <a:cubicBezTo>
                  <a:pt x="31838" y="41041"/>
                  <a:pt x="31850" y="41041"/>
                  <a:pt x="31850" y="41029"/>
                </a:cubicBezTo>
                <a:cubicBezTo>
                  <a:pt x="31874" y="41029"/>
                  <a:pt x="31885" y="41029"/>
                  <a:pt x="31897" y="41017"/>
                </a:cubicBezTo>
                <a:cubicBezTo>
                  <a:pt x="31897" y="41017"/>
                  <a:pt x="31909" y="41005"/>
                  <a:pt x="31909" y="41005"/>
                </a:cubicBezTo>
                <a:cubicBezTo>
                  <a:pt x="31921" y="40993"/>
                  <a:pt x="31933" y="40981"/>
                  <a:pt x="31945" y="40970"/>
                </a:cubicBezTo>
                <a:cubicBezTo>
                  <a:pt x="31945" y="40970"/>
                  <a:pt x="31945" y="40958"/>
                  <a:pt x="31957" y="40958"/>
                </a:cubicBezTo>
                <a:cubicBezTo>
                  <a:pt x="31957" y="40946"/>
                  <a:pt x="31969" y="40946"/>
                  <a:pt x="31969" y="40934"/>
                </a:cubicBezTo>
                <a:cubicBezTo>
                  <a:pt x="31969" y="40922"/>
                  <a:pt x="31969" y="40922"/>
                  <a:pt x="31981" y="40910"/>
                </a:cubicBezTo>
                <a:cubicBezTo>
                  <a:pt x="31981" y="40910"/>
                  <a:pt x="31981" y="40898"/>
                  <a:pt x="31981" y="40898"/>
                </a:cubicBezTo>
                <a:cubicBezTo>
                  <a:pt x="31993" y="40886"/>
                  <a:pt x="31993" y="40862"/>
                  <a:pt x="31993" y="40839"/>
                </a:cubicBezTo>
                <a:cubicBezTo>
                  <a:pt x="31993" y="40815"/>
                  <a:pt x="31993" y="40803"/>
                  <a:pt x="31993" y="40779"/>
                </a:cubicBezTo>
                <a:cubicBezTo>
                  <a:pt x="31993" y="40779"/>
                  <a:pt x="31993" y="40779"/>
                  <a:pt x="31981" y="40767"/>
                </a:cubicBezTo>
                <a:cubicBezTo>
                  <a:pt x="31981" y="40755"/>
                  <a:pt x="31969" y="40731"/>
                  <a:pt x="31969" y="40720"/>
                </a:cubicBezTo>
                <a:cubicBezTo>
                  <a:pt x="31957" y="40720"/>
                  <a:pt x="31957" y="40708"/>
                  <a:pt x="31957" y="40708"/>
                </a:cubicBezTo>
                <a:cubicBezTo>
                  <a:pt x="31945" y="40696"/>
                  <a:pt x="31933" y="40672"/>
                  <a:pt x="31921" y="40660"/>
                </a:cubicBezTo>
                <a:lnTo>
                  <a:pt x="31909" y="40660"/>
                </a:lnTo>
                <a:cubicBezTo>
                  <a:pt x="28481" y="37721"/>
                  <a:pt x="24962" y="37038"/>
                  <a:pt x="22429" y="37038"/>
                </a:cubicBezTo>
                <a:cubicBezTo>
                  <a:pt x="21515" y="37038"/>
                  <a:pt x="20729" y="37127"/>
                  <a:pt x="20122" y="37231"/>
                </a:cubicBezTo>
                <a:cubicBezTo>
                  <a:pt x="20086" y="37231"/>
                  <a:pt x="20051" y="37231"/>
                  <a:pt x="20015" y="37255"/>
                </a:cubicBezTo>
                <a:cubicBezTo>
                  <a:pt x="19360" y="37374"/>
                  <a:pt x="18931" y="37505"/>
                  <a:pt x="18801" y="37541"/>
                </a:cubicBezTo>
                <a:cubicBezTo>
                  <a:pt x="18412" y="37517"/>
                  <a:pt x="18049" y="37507"/>
                  <a:pt x="17711" y="37507"/>
                </a:cubicBezTo>
                <a:cubicBezTo>
                  <a:pt x="16163" y="37507"/>
                  <a:pt x="15132" y="37726"/>
                  <a:pt x="14526" y="37922"/>
                </a:cubicBezTo>
                <a:cubicBezTo>
                  <a:pt x="15431" y="36719"/>
                  <a:pt x="16384" y="35362"/>
                  <a:pt x="17336" y="33850"/>
                </a:cubicBezTo>
                <a:cubicBezTo>
                  <a:pt x="17360" y="33826"/>
                  <a:pt x="17384" y="33790"/>
                  <a:pt x="17396" y="33754"/>
                </a:cubicBezTo>
                <a:cubicBezTo>
                  <a:pt x="17550" y="33492"/>
                  <a:pt x="17717" y="33242"/>
                  <a:pt x="17872" y="32981"/>
                </a:cubicBezTo>
                <a:cubicBezTo>
                  <a:pt x="18193" y="32957"/>
                  <a:pt x="18991" y="32790"/>
                  <a:pt x="21122" y="32219"/>
                </a:cubicBezTo>
                <a:cubicBezTo>
                  <a:pt x="22904" y="34480"/>
                  <a:pt x="26005" y="34893"/>
                  <a:pt x="27998" y="34893"/>
                </a:cubicBezTo>
                <a:cubicBezTo>
                  <a:pt x="28629" y="34893"/>
                  <a:pt x="29148" y="34851"/>
                  <a:pt x="29480" y="34814"/>
                </a:cubicBezTo>
                <a:cubicBezTo>
                  <a:pt x="29933" y="34766"/>
                  <a:pt x="30326" y="34743"/>
                  <a:pt x="30695" y="34731"/>
                </a:cubicBezTo>
                <a:cubicBezTo>
                  <a:pt x="31171" y="34716"/>
                  <a:pt x="31600" y="34710"/>
                  <a:pt x="31985" y="34710"/>
                </a:cubicBezTo>
                <a:cubicBezTo>
                  <a:pt x="34102" y="34710"/>
                  <a:pt x="34888" y="34897"/>
                  <a:pt x="34898" y="34897"/>
                </a:cubicBezTo>
                <a:lnTo>
                  <a:pt x="35005" y="34897"/>
                </a:lnTo>
                <a:cubicBezTo>
                  <a:pt x="35017" y="34897"/>
                  <a:pt x="35017" y="34886"/>
                  <a:pt x="35029" y="34886"/>
                </a:cubicBezTo>
                <a:cubicBezTo>
                  <a:pt x="35041" y="34886"/>
                  <a:pt x="35053" y="34886"/>
                  <a:pt x="35064" y="34874"/>
                </a:cubicBezTo>
                <a:cubicBezTo>
                  <a:pt x="35064" y="34874"/>
                  <a:pt x="35076" y="34862"/>
                  <a:pt x="35076" y="34862"/>
                </a:cubicBezTo>
                <a:cubicBezTo>
                  <a:pt x="35088" y="34862"/>
                  <a:pt x="35100" y="34850"/>
                  <a:pt x="35100" y="34850"/>
                </a:cubicBezTo>
                <a:cubicBezTo>
                  <a:pt x="35112" y="34838"/>
                  <a:pt x="35112" y="34838"/>
                  <a:pt x="35124" y="34826"/>
                </a:cubicBezTo>
                <a:cubicBezTo>
                  <a:pt x="35124" y="34826"/>
                  <a:pt x="35124" y="34826"/>
                  <a:pt x="35136" y="34814"/>
                </a:cubicBezTo>
                <a:cubicBezTo>
                  <a:pt x="35136" y="34814"/>
                  <a:pt x="35136" y="34802"/>
                  <a:pt x="35148" y="34802"/>
                </a:cubicBezTo>
                <a:cubicBezTo>
                  <a:pt x="35148" y="34802"/>
                  <a:pt x="35148" y="34790"/>
                  <a:pt x="35148" y="34790"/>
                </a:cubicBezTo>
                <a:cubicBezTo>
                  <a:pt x="35160" y="34766"/>
                  <a:pt x="35172" y="34743"/>
                  <a:pt x="35172" y="34731"/>
                </a:cubicBezTo>
                <a:cubicBezTo>
                  <a:pt x="35172" y="34731"/>
                  <a:pt x="35172" y="34719"/>
                  <a:pt x="35172" y="34719"/>
                </a:cubicBezTo>
                <a:cubicBezTo>
                  <a:pt x="35184" y="34695"/>
                  <a:pt x="35184" y="34683"/>
                  <a:pt x="35184" y="34659"/>
                </a:cubicBezTo>
                <a:cubicBezTo>
                  <a:pt x="35184" y="34635"/>
                  <a:pt x="35172" y="34612"/>
                  <a:pt x="35160" y="34600"/>
                </a:cubicBezTo>
                <a:cubicBezTo>
                  <a:pt x="35160" y="34588"/>
                  <a:pt x="35160" y="34588"/>
                  <a:pt x="35160" y="34588"/>
                </a:cubicBezTo>
                <a:cubicBezTo>
                  <a:pt x="35148" y="34564"/>
                  <a:pt x="35136" y="34540"/>
                  <a:pt x="35124" y="34528"/>
                </a:cubicBezTo>
                <a:cubicBezTo>
                  <a:pt x="32243" y="31331"/>
                  <a:pt x="28943" y="30594"/>
                  <a:pt x="26487" y="30594"/>
                </a:cubicBezTo>
                <a:cubicBezTo>
                  <a:pt x="26263" y="30594"/>
                  <a:pt x="26046" y="30600"/>
                  <a:pt x="25837" y="30611"/>
                </a:cubicBezTo>
                <a:cubicBezTo>
                  <a:pt x="23242" y="30754"/>
                  <a:pt x="21360" y="31647"/>
                  <a:pt x="21134" y="31754"/>
                </a:cubicBezTo>
                <a:cubicBezTo>
                  <a:pt x="19432" y="32219"/>
                  <a:pt x="18586" y="32409"/>
                  <a:pt x="18169" y="32492"/>
                </a:cubicBezTo>
                <a:cubicBezTo>
                  <a:pt x="18824" y="31385"/>
                  <a:pt x="19479" y="30218"/>
                  <a:pt x="20110" y="28968"/>
                </a:cubicBezTo>
                <a:cubicBezTo>
                  <a:pt x="20134" y="28944"/>
                  <a:pt x="20146" y="28920"/>
                  <a:pt x="20158" y="28897"/>
                </a:cubicBezTo>
                <a:cubicBezTo>
                  <a:pt x="20158" y="28897"/>
                  <a:pt x="20170" y="28885"/>
                  <a:pt x="20170" y="28861"/>
                </a:cubicBezTo>
                <a:cubicBezTo>
                  <a:pt x="20313" y="28563"/>
                  <a:pt x="20467" y="28266"/>
                  <a:pt x="20610" y="27968"/>
                </a:cubicBezTo>
                <a:cubicBezTo>
                  <a:pt x="20610" y="27968"/>
                  <a:pt x="20622" y="27968"/>
                  <a:pt x="20622" y="27956"/>
                </a:cubicBezTo>
                <a:cubicBezTo>
                  <a:pt x="20634" y="27956"/>
                  <a:pt x="21122" y="27313"/>
                  <a:pt x="23170" y="26599"/>
                </a:cubicBezTo>
                <a:cubicBezTo>
                  <a:pt x="24504" y="27742"/>
                  <a:pt x="26159" y="28063"/>
                  <a:pt x="27599" y="28063"/>
                </a:cubicBezTo>
                <a:cubicBezTo>
                  <a:pt x="28921" y="28063"/>
                  <a:pt x="30064" y="27789"/>
                  <a:pt x="30588" y="27647"/>
                </a:cubicBezTo>
                <a:cubicBezTo>
                  <a:pt x="31171" y="27480"/>
                  <a:pt x="31707" y="27361"/>
                  <a:pt x="32231" y="27254"/>
                </a:cubicBezTo>
                <a:cubicBezTo>
                  <a:pt x="34850" y="26765"/>
                  <a:pt x="38196" y="26563"/>
                  <a:pt x="38232" y="26551"/>
                </a:cubicBezTo>
                <a:cubicBezTo>
                  <a:pt x="38255" y="26551"/>
                  <a:pt x="38267" y="26551"/>
                  <a:pt x="38291" y="26539"/>
                </a:cubicBezTo>
                <a:lnTo>
                  <a:pt x="38303" y="26539"/>
                </a:lnTo>
                <a:cubicBezTo>
                  <a:pt x="38315" y="26527"/>
                  <a:pt x="38339" y="26515"/>
                  <a:pt x="38351" y="26504"/>
                </a:cubicBezTo>
                <a:cubicBezTo>
                  <a:pt x="38374" y="26492"/>
                  <a:pt x="38386" y="26480"/>
                  <a:pt x="38398" y="26456"/>
                </a:cubicBezTo>
                <a:cubicBezTo>
                  <a:pt x="38398" y="26456"/>
                  <a:pt x="38398" y="26456"/>
                  <a:pt x="38398" y="26444"/>
                </a:cubicBezTo>
                <a:cubicBezTo>
                  <a:pt x="38410" y="26432"/>
                  <a:pt x="38422" y="26408"/>
                  <a:pt x="38422" y="26396"/>
                </a:cubicBezTo>
                <a:lnTo>
                  <a:pt x="38422" y="26384"/>
                </a:lnTo>
                <a:cubicBezTo>
                  <a:pt x="38446" y="26361"/>
                  <a:pt x="38446" y="26349"/>
                  <a:pt x="38446" y="26325"/>
                </a:cubicBezTo>
                <a:lnTo>
                  <a:pt x="38446" y="26313"/>
                </a:lnTo>
                <a:cubicBezTo>
                  <a:pt x="38446" y="26289"/>
                  <a:pt x="38446" y="26277"/>
                  <a:pt x="38434" y="26253"/>
                </a:cubicBezTo>
                <a:lnTo>
                  <a:pt x="38434" y="26242"/>
                </a:lnTo>
                <a:cubicBezTo>
                  <a:pt x="38422" y="26230"/>
                  <a:pt x="38410" y="26206"/>
                  <a:pt x="38398" y="26194"/>
                </a:cubicBezTo>
                <a:cubicBezTo>
                  <a:pt x="38386" y="26170"/>
                  <a:pt x="38374" y="26158"/>
                  <a:pt x="38351" y="26146"/>
                </a:cubicBezTo>
                <a:cubicBezTo>
                  <a:pt x="35573" y="24326"/>
                  <a:pt x="32937" y="23761"/>
                  <a:pt x="30737" y="23761"/>
                </a:cubicBezTo>
                <a:cubicBezTo>
                  <a:pt x="29570" y="23761"/>
                  <a:pt x="28526" y="23920"/>
                  <a:pt x="27647" y="24134"/>
                </a:cubicBezTo>
                <a:cubicBezTo>
                  <a:pt x="25051" y="24753"/>
                  <a:pt x="23384" y="25956"/>
                  <a:pt x="23134" y="26134"/>
                </a:cubicBezTo>
                <a:cubicBezTo>
                  <a:pt x="22146" y="26480"/>
                  <a:pt x="21491" y="26801"/>
                  <a:pt x="21051" y="27063"/>
                </a:cubicBezTo>
                <a:cubicBezTo>
                  <a:pt x="21515" y="26087"/>
                  <a:pt x="21968" y="25075"/>
                  <a:pt x="22408" y="24015"/>
                </a:cubicBezTo>
                <a:cubicBezTo>
                  <a:pt x="22420" y="23991"/>
                  <a:pt x="22432" y="23967"/>
                  <a:pt x="22432" y="23932"/>
                </a:cubicBezTo>
                <a:cubicBezTo>
                  <a:pt x="22599" y="23539"/>
                  <a:pt x="22753" y="23146"/>
                  <a:pt x="22908" y="22741"/>
                </a:cubicBezTo>
                <a:cubicBezTo>
                  <a:pt x="23075" y="22610"/>
                  <a:pt x="23730" y="22086"/>
                  <a:pt x="24492" y="21634"/>
                </a:cubicBezTo>
                <a:cubicBezTo>
                  <a:pt x="24885" y="21741"/>
                  <a:pt x="25266" y="21789"/>
                  <a:pt x="25623" y="21789"/>
                </a:cubicBezTo>
                <a:cubicBezTo>
                  <a:pt x="26802" y="21789"/>
                  <a:pt x="27778" y="21324"/>
                  <a:pt x="28456" y="20872"/>
                </a:cubicBezTo>
                <a:cubicBezTo>
                  <a:pt x="28873" y="20586"/>
                  <a:pt x="29266" y="20217"/>
                  <a:pt x="29659" y="19729"/>
                </a:cubicBezTo>
                <a:cubicBezTo>
                  <a:pt x="32374" y="16359"/>
                  <a:pt x="36398" y="15419"/>
                  <a:pt x="36446" y="15419"/>
                </a:cubicBezTo>
                <a:cubicBezTo>
                  <a:pt x="36469" y="15407"/>
                  <a:pt x="36481" y="15407"/>
                  <a:pt x="36505" y="15395"/>
                </a:cubicBezTo>
                <a:lnTo>
                  <a:pt x="36505" y="15383"/>
                </a:lnTo>
                <a:cubicBezTo>
                  <a:pt x="36529" y="15371"/>
                  <a:pt x="36541" y="15359"/>
                  <a:pt x="36553" y="15347"/>
                </a:cubicBezTo>
                <a:cubicBezTo>
                  <a:pt x="36553" y="15347"/>
                  <a:pt x="36565" y="15347"/>
                  <a:pt x="36565" y="15335"/>
                </a:cubicBezTo>
                <a:cubicBezTo>
                  <a:pt x="36577" y="15324"/>
                  <a:pt x="36588" y="15312"/>
                  <a:pt x="36600" y="15288"/>
                </a:cubicBezTo>
                <a:cubicBezTo>
                  <a:pt x="36600" y="15264"/>
                  <a:pt x="36612" y="15252"/>
                  <a:pt x="36612" y="15228"/>
                </a:cubicBezTo>
                <a:cubicBezTo>
                  <a:pt x="36612" y="15228"/>
                  <a:pt x="36612" y="15216"/>
                  <a:pt x="36612" y="15216"/>
                </a:cubicBezTo>
                <a:cubicBezTo>
                  <a:pt x="36612" y="15205"/>
                  <a:pt x="36612" y="15205"/>
                  <a:pt x="36612" y="15205"/>
                </a:cubicBezTo>
                <a:cubicBezTo>
                  <a:pt x="36612" y="15181"/>
                  <a:pt x="36612" y="15169"/>
                  <a:pt x="36612" y="15157"/>
                </a:cubicBezTo>
                <a:cubicBezTo>
                  <a:pt x="36612" y="15145"/>
                  <a:pt x="36600" y="15145"/>
                  <a:pt x="36600" y="15145"/>
                </a:cubicBezTo>
                <a:cubicBezTo>
                  <a:pt x="36600" y="15121"/>
                  <a:pt x="36588" y="15109"/>
                  <a:pt x="36577" y="15085"/>
                </a:cubicBezTo>
                <a:cubicBezTo>
                  <a:pt x="36565" y="15062"/>
                  <a:pt x="36553" y="15050"/>
                  <a:pt x="36541" y="15038"/>
                </a:cubicBezTo>
                <a:cubicBezTo>
                  <a:pt x="36541" y="15038"/>
                  <a:pt x="36529" y="15026"/>
                  <a:pt x="36529" y="15026"/>
                </a:cubicBezTo>
                <a:cubicBezTo>
                  <a:pt x="36517" y="15014"/>
                  <a:pt x="36493" y="15002"/>
                  <a:pt x="36481" y="14990"/>
                </a:cubicBezTo>
                <a:cubicBezTo>
                  <a:pt x="35199" y="14456"/>
                  <a:pt x="33969" y="14190"/>
                  <a:pt x="32798" y="14190"/>
                </a:cubicBezTo>
                <a:cubicBezTo>
                  <a:pt x="31751" y="14190"/>
                  <a:pt x="30751" y="14402"/>
                  <a:pt x="29802" y="14824"/>
                </a:cubicBezTo>
                <a:cubicBezTo>
                  <a:pt x="26159" y="16455"/>
                  <a:pt x="24504" y="20598"/>
                  <a:pt x="24265" y="21253"/>
                </a:cubicBezTo>
                <a:cubicBezTo>
                  <a:pt x="23873" y="21491"/>
                  <a:pt x="23503" y="21741"/>
                  <a:pt x="23206" y="21955"/>
                </a:cubicBezTo>
                <a:cubicBezTo>
                  <a:pt x="23694" y="20658"/>
                  <a:pt x="24146" y="19312"/>
                  <a:pt x="24575" y="17907"/>
                </a:cubicBezTo>
                <a:cubicBezTo>
                  <a:pt x="28159" y="12645"/>
                  <a:pt x="27814" y="8073"/>
                  <a:pt x="26885" y="5168"/>
                </a:cubicBezTo>
                <a:cubicBezTo>
                  <a:pt x="25885" y="2036"/>
                  <a:pt x="24063" y="167"/>
                  <a:pt x="23968" y="60"/>
                </a:cubicBezTo>
                <a:lnTo>
                  <a:pt x="23956" y="60"/>
                </a:lnTo>
                <a:cubicBezTo>
                  <a:pt x="23944" y="48"/>
                  <a:pt x="23932" y="36"/>
                  <a:pt x="23908" y="24"/>
                </a:cubicBezTo>
                <a:cubicBezTo>
                  <a:pt x="23908" y="24"/>
                  <a:pt x="23908" y="24"/>
                  <a:pt x="23896" y="12"/>
                </a:cubicBezTo>
                <a:cubicBezTo>
                  <a:pt x="23884" y="12"/>
                  <a:pt x="23861" y="0"/>
                  <a:pt x="238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8"/>
          <p:cNvSpPr/>
          <p:nvPr/>
        </p:nvSpPr>
        <p:spPr>
          <a:xfrm rot="882112">
            <a:off x="348053" y="1326431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8"/>
          <p:cNvSpPr/>
          <p:nvPr/>
        </p:nvSpPr>
        <p:spPr>
          <a:xfrm rot="882112">
            <a:off x="8147741" y="4295906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89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/>
          <p:nvPr/>
        </p:nvSpPr>
        <p:spPr>
          <a:xfrm>
            <a:off x="-25399" y="941214"/>
            <a:ext cx="9193853" cy="4713732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7"/>
          <p:cNvSpPr/>
          <p:nvPr/>
        </p:nvSpPr>
        <p:spPr>
          <a:xfrm>
            <a:off x="2615934" y="3239201"/>
            <a:ext cx="19110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19" name="Google Shape;319;p47"/>
          <p:cNvSpPr/>
          <p:nvPr/>
        </p:nvSpPr>
        <p:spPr>
          <a:xfrm>
            <a:off x="4617767" y="3239201"/>
            <a:ext cx="19110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20" name="Google Shape;320;p47"/>
          <p:cNvSpPr/>
          <p:nvPr/>
        </p:nvSpPr>
        <p:spPr>
          <a:xfrm>
            <a:off x="6619601" y="3239201"/>
            <a:ext cx="19110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21" name="Google Shape;321;p47"/>
          <p:cNvSpPr/>
          <p:nvPr/>
        </p:nvSpPr>
        <p:spPr>
          <a:xfrm>
            <a:off x="613200" y="3239210"/>
            <a:ext cx="19119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22" name="Google Shape;322;p47"/>
          <p:cNvSpPr/>
          <p:nvPr/>
        </p:nvSpPr>
        <p:spPr>
          <a:xfrm>
            <a:off x="-4300" y="276196"/>
            <a:ext cx="9144023" cy="739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7"/>
          <p:cNvSpPr txBox="1"/>
          <p:nvPr/>
        </p:nvSpPr>
        <p:spPr>
          <a:xfrm>
            <a:off x="764345" y="3375377"/>
            <a:ext cx="15699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Phase 01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762845" y="3624092"/>
            <a:ext cx="1614089" cy="56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014023"/>
                </a:solidFill>
                <a:latin typeface="Open Sans"/>
                <a:ea typeface="Open Sans"/>
                <a:cs typeface="Open Sans"/>
              </a:rPr>
              <a:t>3D scanning by LiDAR</a:t>
            </a:r>
          </a:p>
        </p:txBody>
      </p:sp>
      <p:sp>
        <p:nvSpPr>
          <p:cNvPr id="341" name="Google Shape;341;p47"/>
          <p:cNvSpPr txBox="1"/>
          <p:nvPr/>
        </p:nvSpPr>
        <p:spPr>
          <a:xfrm>
            <a:off x="2788255" y="3373877"/>
            <a:ext cx="156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Phase 02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2589052" y="3624093"/>
            <a:ext cx="1966345" cy="56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014023"/>
                </a:solidFill>
                <a:ea typeface="Open Sans"/>
              </a:rPr>
              <a:t>High quality and precision tree models</a:t>
            </a:r>
            <a:endParaRPr lang="en" sz="1200" dirty="0">
              <a:ea typeface="Open Sans"/>
            </a:endParaRPr>
          </a:p>
          <a:p>
            <a:pPr algn="ctr"/>
            <a:endParaRPr lang="en" sz="1200" dirty="0">
              <a:solidFill>
                <a:srgbClr val="014023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43" name="Google Shape;343;p47"/>
          <p:cNvSpPr txBox="1"/>
          <p:nvPr/>
        </p:nvSpPr>
        <p:spPr>
          <a:xfrm>
            <a:off x="4788300" y="3373877"/>
            <a:ext cx="156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Phase 03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4719868" y="3618948"/>
            <a:ext cx="169646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014023"/>
                </a:solidFill>
                <a:ea typeface="Open Sans"/>
              </a:rPr>
              <a:t>Models from </a:t>
            </a:r>
            <a:r>
              <a:rPr lang="en" sz="1200" dirty="0" err="1">
                <a:solidFill>
                  <a:srgbClr val="014023"/>
                </a:solidFill>
                <a:ea typeface="Open Sans"/>
              </a:rPr>
              <a:t>Sketchfab</a:t>
            </a:r>
            <a:endParaRPr lang="en" sz="1200" dirty="0">
              <a:ea typeface="Open Sans"/>
            </a:endParaRPr>
          </a:p>
          <a:p>
            <a:pPr algn="ctr"/>
            <a:endParaRPr lang="en" sz="1200" dirty="0">
              <a:solidFill>
                <a:srgbClr val="014023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6789843" y="3373877"/>
            <a:ext cx="156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Phase 04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6788343" y="3618948"/>
            <a:ext cx="1572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014023"/>
                </a:solidFill>
                <a:ea typeface="Open Sans"/>
              </a:rPr>
              <a:t>Current models support unity features </a:t>
            </a:r>
            <a:endParaRPr lang="zh-CN" altLang="en-US" dirty="0"/>
          </a:p>
        </p:txBody>
      </p:sp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xfrm>
            <a:off x="713225" y="199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Solution – Tree Models</a:t>
            </a:r>
            <a:endParaRPr lang="en" b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352" name="Google Shape;352;p47"/>
          <p:cNvSpPr/>
          <p:nvPr/>
        </p:nvSpPr>
        <p:spPr>
          <a:xfrm rot="2160277">
            <a:off x="1266294" y="2969334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7"/>
          <p:cNvSpPr/>
          <p:nvPr/>
        </p:nvSpPr>
        <p:spPr>
          <a:xfrm rot="2160277">
            <a:off x="3290204" y="2969334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7"/>
          <p:cNvSpPr/>
          <p:nvPr/>
        </p:nvSpPr>
        <p:spPr>
          <a:xfrm rot="2160277">
            <a:off x="5290250" y="2969334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7"/>
          <p:cNvSpPr/>
          <p:nvPr/>
        </p:nvSpPr>
        <p:spPr>
          <a:xfrm rot="2160277">
            <a:off x="7258330" y="2969334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图片 5" descr="雪地上有许多树&#10;&#10;已自动生成说明">
            <a:extLst>
              <a:ext uri="{FF2B5EF4-FFF2-40B4-BE49-F238E27FC236}">
                <a16:creationId xmlns:a16="http://schemas.microsoft.com/office/drawing/2014/main" id="{6A2FBCBA-0492-F27A-5679-09A37274E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126" y="1009613"/>
            <a:ext cx="1916448" cy="1830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图片 3" descr="树上有许多植物&#10;&#10;已自动生成说明">
            <a:extLst>
              <a:ext uri="{FF2B5EF4-FFF2-40B4-BE49-F238E27FC236}">
                <a16:creationId xmlns:a16="http://schemas.microsoft.com/office/drawing/2014/main" id="{AB33B43B-9725-B4C3-8837-8A4A8721C3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62" t="24672" r="12354" b="6766"/>
          <a:stretch/>
        </p:blipFill>
        <p:spPr>
          <a:xfrm>
            <a:off x="616702" y="1011450"/>
            <a:ext cx="1904340" cy="1822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5">
            <a:extLst>
              <a:ext uri="{FF2B5EF4-FFF2-40B4-BE49-F238E27FC236}">
                <a16:creationId xmlns:a16="http://schemas.microsoft.com/office/drawing/2014/main" id="{DA484EE3-294F-FA7A-90BB-5BF660B35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093" y="1029085"/>
            <a:ext cx="1900449" cy="1829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6" descr="街道上有许多树&#10;&#10;已自动生成说明">
            <a:extLst>
              <a:ext uri="{FF2B5EF4-FFF2-40B4-BE49-F238E27FC236}">
                <a16:creationId xmlns:a16="http://schemas.microsoft.com/office/drawing/2014/main" id="{E2292651-7526-F066-ECC5-CBB77C6C80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45" t="8506" r="44963" b="4555"/>
          <a:stretch/>
        </p:blipFill>
        <p:spPr>
          <a:xfrm>
            <a:off x="6618850" y="1005426"/>
            <a:ext cx="1855613" cy="1889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/>
          <p:nvPr/>
        </p:nvSpPr>
        <p:spPr>
          <a:xfrm>
            <a:off x="3572097" y="2392941"/>
            <a:ext cx="19110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19" name="Google Shape;319;p47"/>
          <p:cNvSpPr/>
          <p:nvPr/>
        </p:nvSpPr>
        <p:spPr>
          <a:xfrm>
            <a:off x="6716931" y="2403932"/>
            <a:ext cx="19110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21" name="Google Shape;321;p47"/>
          <p:cNvSpPr/>
          <p:nvPr/>
        </p:nvSpPr>
        <p:spPr>
          <a:xfrm>
            <a:off x="503296" y="2381960"/>
            <a:ext cx="19119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22" name="Google Shape;322;p47"/>
          <p:cNvSpPr/>
          <p:nvPr/>
        </p:nvSpPr>
        <p:spPr>
          <a:xfrm>
            <a:off x="-4300" y="276196"/>
            <a:ext cx="9144023" cy="739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7"/>
          <p:cNvSpPr txBox="1"/>
          <p:nvPr/>
        </p:nvSpPr>
        <p:spPr>
          <a:xfrm>
            <a:off x="654441" y="2518127"/>
            <a:ext cx="15699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Phase 01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652941" y="2766842"/>
            <a:ext cx="1614089" cy="56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014023"/>
                </a:solidFill>
                <a:latin typeface="Open Sans"/>
                <a:ea typeface="Open Sans"/>
                <a:cs typeface="Open Sans"/>
              </a:rPr>
              <a:t>LiDAR Scanning</a:t>
            </a:r>
          </a:p>
        </p:txBody>
      </p:sp>
      <p:sp>
        <p:nvSpPr>
          <p:cNvPr id="341" name="Google Shape;341;p47"/>
          <p:cNvSpPr txBox="1"/>
          <p:nvPr/>
        </p:nvSpPr>
        <p:spPr>
          <a:xfrm>
            <a:off x="3744418" y="2527617"/>
            <a:ext cx="156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Phase 02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3545215" y="2777833"/>
            <a:ext cx="1966345" cy="56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014023"/>
                </a:solidFill>
                <a:latin typeface="Open Sans"/>
                <a:ea typeface="Open Sans"/>
                <a:cs typeface="Open Sans"/>
              </a:rPr>
              <a:t>Manual Tree Planting with Unity Terrain Tool</a:t>
            </a:r>
          </a:p>
        </p:txBody>
      </p:sp>
      <p:sp>
        <p:nvSpPr>
          <p:cNvPr id="343" name="Google Shape;343;p47"/>
          <p:cNvSpPr txBox="1"/>
          <p:nvPr/>
        </p:nvSpPr>
        <p:spPr>
          <a:xfrm>
            <a:off x="6887464" y="2538608"/>
            <a:ext cx="156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Phase 03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6819032" y="2783679"/>
            <a:ext cx="169646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014023"/>
                </a:solidFill>
                <a:latin typeface="Open Sans"/>
                <a:ea typeface="Open Sans"/>
                <a:cs typeface="Open Sans"/>
              </a:rPr>
              <a:t>Automatic Tree Planting using C# Scripts</a:t>
            </a:r>
          </a:p>
        </p:txBody>
      </p:sp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xfrm>
            <a:off x="713225" y="199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Solution – Tree Planting</a:t>
            </a:r>
            <a:endParaRPr lang="en" b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352" name="Google Shape;352;p47"/>
          <p:cNvSpPr/>
          <p:nvPr/>
        </p:nvSpPr>
        <p:spPr>
          <a:xfrm rot="2160277">
            <a:off x="1156390" y="2112084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7"/>
          <p:cNvSpPr/>
          <p:nvPr/>
        </p:nvSpPr>
        <p:spPr>
          <a:xfrm rot="2160277">
            <a:off x="4246367" y="2167036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7"/>
          <p:cNvSpPr/>
          <p:nvPr/>
        </p:nvSpPr>
        <p:spPr>
          <a:xfrm rot="2160277">
            <a:off x="7389414" y="2134065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3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3">
            <a:alphaModFix/>
          </a:blip>
          <a:srcRect l="328" t="2691" b="24949"/>
          <a:stretch/>
        </p:blipFill>
        <p:spPr>
          <a:xfrm>
            <a:off x="-853" y="545137"/>
            <a:ext cx="9143998" cy="459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-267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Solution – Data Hierarchy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D194FE3-CAEA-E588-14FA-6E4144C8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77" y="544611"/>
            <a:ext cx="7315199" cy="45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/>
          <p:nvPr/>
        </p:nvSpPr>
        <p:spPr>
          <a:xfrm>
            <a:off x="885931" y="1431071"/>
            <a:ext cx="3463294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subTitle" idx="1"/>
          </p:nvPr>
        </p:nvSpPr>
        <p:spPr>
          <a:xfrm>
            <a:off x="1074866" y="1876143"/>
            <a:ext cx="3053977" cy="219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/>
              <a:t>Usability</a:t>
            </a:r>
            <a:r>
              <a:rPr lang="zh-CN"/>
              <a:t> </a:t>
            </a:r>
            <a:r>
              <a:rPr lang="en-US" altLang="zh-CN"/>
              <a:t>Testing</a:t>
            </a:r>
            <a:r>
              <a:rPr lang="zh-CN"/>
              <a:t> </a:t>
            </a:r>
            <a:r>
              <a:rPr lang="en-US" altLang="zh-CN"/>
              <a:t>with</a:t>
            </a:r>
            <a:r>
              <a:rPr lang="zh-CN"/>
              <a:t> </a:t>
            </a:r>
            <a:r>
              <a:rPr lang="en-US" altLang="zh-CN"/>
              <a:t>Random</a:t>
            </a:r>
            <a:r>
              <a:rPr lang="zh-CN" altLang="en-US"/>
              <a:t> </a:t>
            </a:r>
            <a:r>
              <a:rPr lang="en-US" altLang="zh-CN"/>
              <a:t>Users (using questionnaire)</a:t>
            </a:r>
          </a:p>
          <a:p>
            <a:pPr marL="285750" indent="-285750">
              <a:buFont typeface="Calibri"/>
              <a:buChar char="-"/>
            </a:pPr>
            <a:endParaRPr lang="en-US" altLang="zh-CN"/>
          </a:p>
          <a:p>
            <a:pPr marL="285750" indent="-285750">
              <a:buFont typeface="Calibri"/>
              <a:buChar char="-"/>
            </a:pPr>
            <a:endParaRPr lang="en-US" altLang="zh-CN"/>
          </a:p>
          <a:p>
            <a:pPr marL="285750" indent="-285750">
              <a:buFont typeface="Calibri"/>
              <a:buChar char="-"/>
            </a:pPr>
            <a:endParaRPr lang="en-US" altLang="zh-CN"/>
          </a:p>
          <a:p>
            <a:pPr marL="285750" indent="-285750">
              <a:buFont typeface="Arial"/>
              <a:buChar char="•"/>
            </a:pPr>
            <a:r>
              <a:rPr lang="en-US" altLang="zh-CN"/>
              <a:t>Usability</a:t>
            </a:r>
            <a:r>
              <a:rPr lang="zh-CN"/>
              <a:t> </a:t>
            </a:r>
            <a:r>
              <a:rPr lang="en-US" altLang="zh-CN"/>
              <a:t>Testing</a:t>
            </a:r>
            <a:r>
              <a:rPr lang="zh-CN" altLang="en-US"/>
              <a:t> </a:t>
            </a:r>
            <a:r>
              <a:rPr lang="en-US" altLang="zh-CN"/>
              <a:t>with Scientific Researchers (using interview)</a:t>
            </a:r>
            <a:endParaRPr lang="zh-CN" altLang="en-US"/>
          </a:p>
          <a:p>
            <a:pPr marL="0" indent="0"/>
            <a:endParaRPr lang="en-US" altLang="zh-CN"/>
          </a:p>
        </p:txBody>
      </p:sp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-267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Usability Testing</a:t>
            </a:r>
            <a:endParaRPr lang="en-US"/>
          </a:p>
        </p:txBody>
      </p:sp>
      <p:sp>
        <p:nvSpPr>
          <p:cNvPr id="216" name="Google Shape;216;p38"/>
          <p:cNvSpPr/>
          <p:nvPr/>
        </p:nvSpPr>
        <p:spPr>
          <a:xfrm rot="882112">
            <a:off x="709284" y="1312952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8"/>
          <p:cNvSpPr/>
          <p:nvPr/>
        </p:nvSpPr>
        <p:spPr>
          <a:xfrm rot="882112">
            <a:off x="3918102" y="4295906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7AFBF93B-AB87-D250-E1FC-E2859752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74" y="964280"/>
            <a:ext cx="2517177" cy="38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8240D5-10F3-E0D1-3D71-E9CE7796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Results from questionnaires</a:t>
            </a:r>
          </a:p>
        </p:txBody>
      </p:sp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38C8BD7B-9CE5-5703-E301-F01A86A0C0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52" y="902818"/>
            <a:ext cx="2880000" cy="1332000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3638E4FC-A492-959A-5BE2-B4A175169D4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75" y="910154"/>
            <a:ext cx="2880000" cy="1332000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67F2E4CA-1989-88CB-DF38-3267C1F984C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00" y="902818"/>
            <a:ext cx="2880000" cy="1332000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BA32AA23-F634-5D0D-D8A9-784CAA62DEC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2818"/>
            <a:ext cx="2880000" cy="1332000"/>
          </a:xfrm>
          <a:prstGeom prst="rect">
            <a:avLst/>
          </a:prstGeom>
        </p:spPr>
      </p:pic>
      <p:pic>
        <p:nvPicPr>
          <p:cNvPr id="21" name="Picture 20" descr="Chart, pie chart&#10;&#10;Description automatically generated">
            <a:extLst>
              <a:ext uri="{FF2B5EF4-FFF2-40B4-BE49-F238E27FC236}">
                <a16:creationId xmlns:a16="http://schemas.microsoft.com/office/drawing/2014/main" id="{E1077C58-FA91-EFCF-2FE4-D613B57A22B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131975" y="2342818"/>
            <a:ext cx="2880000" cy="1332000"/>
          </a:xfrm>
          <a:prstGeom prst="rect">
            <a:avLst/>
          </a:prstGeom>
        </p:spPr>
      </p:pic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E7AE399D-DDCE-5E10-D543-71C2D9EF9BF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63950" y="2339218"/>
            <a:ext cx="2880000" cy="1332000"/>
          </a:xfrm>
          <a:prstGeom prst="rect">
            <a:avLst/>
          </a:prstGeom>
        </p:spPr>
      </p:pic>
      <p:pic>
        <p:nvPicPr>
          <p:cNvPr id="25" name="Picture 24" descr="Chart, bubble chart&#10;&#10;Description automatically generated">
            <a:extLst>
              <a:ext uri="{FF2B5EF4-FFF2-40B4-BE49-F238E27FC236}">
                <a16:creationId xmlns:a16="http://schemas.microsoft.com/office/drawing/2014/main" id="{342EC02B-B79F-5569-F81A-F8657875DE9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52" y="3755325"/>
            <a:ext cx="2880000" cy="1332000"/>
          </a:xfrm>
          <a:prstGeom prst="rect">
            <a:avLst/>
          </a:prstGeom>
        </p:spPr>
      </p:pic>
      <p:pic>
        <p:nvPicPr>
          <p:cNvPr id="27" name="Picture 26" descr="Chart, bubble chart&#10;&#10;Description automatically generated">
            <a:extLst>
              <a:ext uri="{FF2B5EF4-FFF2-40B4-BE49-F238E27FC236}">
                <a16:creationId xmlns:a16="http://schemas.microsoft.com/office/drawing/2014/main" id="{C7B71C66-BFF9-E3BD-8D80-F568312EA7D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131975" y="3755325"/>
            <a:ext cx="2880000" cy="1335600"/>
          </a:xfrm>
          <a:prstGeom prst="rect">
            <a:avLst/>
          </a:prstGeom>
        </p:spPr>
      </p:pic>
      <p:pic>
        <p:nvPicPr>
          <p:cNvPr id="29" name="Picture 28" descr="Chart, bubble chart&#10;&#10;Description automatically generated">
            <a:extLst>
              <a:ext uri="{FF2B5EF4-FFF2-40B4-BE49-F238E27FC236}">
                <a16:creationId xmlns:a16="http://schemas.microsoft.com/office/drawing/2014/main" id="{C44C0F98-0924-7115-0EBC-6A71F3B28D1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263950" y="3753525"/>
            <a:ext cx="2880000" cy="13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56950"/>
      </p:ext>
    </p:extLst>
  </p:cSld>
  <p:clrMapOvr>
    <a:masterClrMapping/>
  </p:clrMapOvr>
</p:sld>
</file>

<file path=ppt/theme/theme1.xml><?xml version="1.0" encoding="utf-8"?>
<a:theme xmlns:a="http://schemas.openxmlformats.org/drawingml/2006/main" name="Inspirational green presentation by Slidesgo">
  <a:themeElements>
    <a:clrScheme name="Simple Light">
      <a:dk1>
        <a:srgbClr val="000D06"/>
      </a:dk1>
      <a:lt1>
        <a:srgbClr val="FFFFFF"/>
      </a:lt1>
      <a:dk2>
        <a:srgbClr val="012615"/>
      </a:dk2>
      <a:lt2>
        <a:srgbClr val="014023"/>
      </a:lt2>
      <a:accent1>
        <a:srgbClr val="05A66B"/>
      </a:accent1>
      <a:accent2>
        <a:srgbClr val="02734A"/>
      </a:accent2>
      <a:accent3>
        <a:srgbClr val="6AA84F"/>
      </a:accent3>
      <a:accent4>
        <a:srgbClr val="B6D7A8"/>
      </a:accent4>
      <a:accent5>
        <a:srgbClr val="1C8662"/>
      </a:accent5>
      <a:accent6>
        <a:srgbClr val="5DB125"/>
      </a:accent6>
      <a:hlink>
        <a:srgbClr val="6AA8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439</Words>
  <Application>Microsoft Macintosh PowerPoint</Application>
  <PresentationFormat>On-screen Show (16:9)</PresentationFormat>
  <Paragraphs>123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Source Serif Pro</vt:lpstr>
      <vt:lpstr>Arial</vt:lpstr>
      <vt:lpstr>Open Sans</vt:lpstr>
      <vt:lpstr>Calibri</vt:lpstr>
      <vt:lpstr>Proxima Nova</vt:lpstr>
      <vt:lpstr>Inspirational green presentation by Slidesgo</vt:lpstr>
      <vt:lpstr>Digital Twin Forest</vt:lpstr>
      <vt:lpstr>Table of Contents</vt:lpstr>
      <vt:lpstr>Problem Statement</vt:lpstr>
      <vt:lpstr>Solution – Technical Details</vt:lpstr>
      <vt:lpstr>Solution – Tree Models </vt:lpstr>
      <vt:lpstr>Solution – Tree Planting </vt:lpstr>
      <vt:lpstr>Solution – Data Hierarchy</vt:lpstr>
      <vt:lpstr>Usability Testing</vt:lpstr>
      <vt:lpstr>Results from questionnaires</vt:lpstr>
      <vt:lpstr>Results from the interview</vt:lpstr>
      <vt:lpstr>Live Demo!</vt:lpstr>
      <vt:lpstr>Sample Plot Distribution (Plot 3)</vt:lpstr>
      <vt:lpstr>Challenges &amp; Highlights</vt:lpstr>
      <vt:lpstr>Prospect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cp:lastModifiedBy>Tingyu Shi</cp:lastModifiedBy>
  <cp:revision>22</cp:revision>
  <dcterms:modified xsi:type="dcterms:W3CDTF">2023-04-01T17:06:18Z</dcterms:modified>
</cp:coreProperties>
</file>